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</p:sldIdLst>
  <p:sldSz cy="5143500" cx="9144000"/>
  <p:notesSz cx="6858000" cy="9144000"/>
  <p:embeddedFontLst>
    <p:embeddedFont>
      <p:font typeface="Montserrat"/>
      <p:regular r:id="rId73"/>
      <p:bold r:id="rId74"/>
      <p:italic r:id="rId75"/>
      <p:boldItalic r:id="rId76"/>
    </p:embeddedFont>
    <p:embeddedFont>
      <p:font typeface="Oswald"/>
      <p:regular r:id="rId77"/>
      <p:bold r:id="rId78"/>
    </p:embeddedFont>
    <p:embeddedFont>
      <p:font typeface="Source Sans Pro"/>
      <p:regular r:id="rId79"/>
      <p:bold r:id="rId80"/>
      <p:italic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92770E7-BE62-46D1-989E-173F353A46F0}">
  <a:tblStyle styleId="{092770E7-BE62-46D1-989E-173F353A46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11082CF-D875-4A76-9D5F-D5A000DEAF1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SourceSansPro-bold.fntdata"/><Relationship Id="rId82" Type="http://schemas.openxmlformats.org/officeDocument/2006/relationships/font" Target="fonts/SourceSansPro-boldItalic.fntdata"/><Relationship Id="rId81" Type="http://schemas.openxmlformats.org/officeDocument/2006/relationships/font" Target="fonts/SourceSansPro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Montserrat-regular.fntdata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font" Target="fonts/Montserrat-italic.fntdata"/><Relationship Id="rId30" Type="http://schemas.openxmlformats.org/officeDocument/2006/relationships/slide" Target="slides/slide25.xml"/><Relationship Id="rId74" Type="http://schemas.openxmlformats.org/officeDocument/2006/relationships/font" Target="fonts/Montserrat-bold.fntdata"/><Relationship Id="rId33" Type="http://schemas.openxmlformats.org/officeDocument/2006/relationships/slide" Target="slides/slide28.xml"/><Relationship Id="rId77" Type="http://schemas.openxmlformats.org/officeDocument/2006/relationships/font" Target="fonts/Oswald-regular.fntdata"/><Relationship Id="rId32" Type="http://schemas.openxmlformats.org/officeDocument/2006/relationships/slide" Target="slides/slide27.xml"/><Relationship Id="rId76" Type="http://schemas.openxmlformats.org/officeDocument/2006/relationships/font" Target="fonts/Montserrat-boldItalic.fntdata"/><Relationship Id="rId35" Type="http://schemas.openxmlformats.org/officeDocument/2006/relationships/slide" Target="slides/slide30.xml"/><Relationship Id="rId79" Type="http://schemas.openxmlformats.org/officeDocument/2006/relationships/font" Target="fonts/SourceSansPro-regular.fntdata"/><Relationship Id="rId34" Type="http://schemas.openxmlformats.org/officeDocument/2006/relationships/slide" Target="slides/slide29.xml"/><Relationship Id="rId78" Type="http://schemas.openxmlformats.org/officeDocument/2006/relationships/font" Target="fonts/Oswald-bold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f18ee2f78d_0_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f18ee2f78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f18ee2f78d_0_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f18ee2f78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f18ee2f78d_0_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f18ee2f78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f18ee2f78d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f18ee2f78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f18ee2f78d_0_4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f18ee2f78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f18ee2f78d_0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f18ee2f78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076d62898f_0_4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076d62898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f18ee2f78d_0_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f18ee2f78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f18ee2f78d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f18ee2f78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076d62898f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076d6289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f18ee2f78d_0_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f18ee2f78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f18ee2f78d_0_6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f18ee2f78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f18ee2f78d_0_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f18ee2f78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f18ee2f78d_0_7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f18ee2f78d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f18ee2f78d_0_8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f18ee2f78d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f18ee2f78d_0_8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f18ee2f78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f18ee2f78d_0_9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f18ee2f78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0706a679d2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20706a679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076d62898f_0_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2076d62898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5f391192_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076d62898f_0_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076d62898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076d62898f_0_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2076d62898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0806dc98a3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0806dc98a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5ed75ccf_0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5ed75ccf_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f18ee2f78d_0_1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f18ee2f78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f18ee2f78d_0_1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f18ee2f78d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5f391192_0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5f391192_0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5f391192_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5f391192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35f391192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5f391192_0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5f391192_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5f391192_0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5f391192_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5ed75ccf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35ed75ccf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5ed75ccf_0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35ed75ccf_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5ed75ccf_04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35ed75ccf_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5ed75ccf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5ed75ccf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5ed75ccf_0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35ed75ccf_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5ed75ccf_0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35ed75ccf_0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ed75ccf_0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ed75ccf_0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5ed75ccf_01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35ed75ccf_0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35ed75ccf_01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35ed75ccf_0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5ed75ccf_01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5ed75ccf_0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cd566ac1d1_0_30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cd566ac1d1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cd566ac1d1_0_3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cd566ac1d1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cd566ac1d1_0_3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cd566ac1d1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cd566ac1d1_0_3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cd566ac1d1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cd566ac1d1_0_3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cd566ac1d1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cd566ac1d1_0_40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cd566ac1d1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f18ee2f78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f18ee2f7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cd566ac1d1_0_4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cd566ac1d1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cd566ac1d1_0_4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cd566ac1d1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cd566ac1d1_0_4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cd566ac1d1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cd566ac1d1_0_5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cd566ac1d1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35694cd56_0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35694cd56_0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851dafd40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851dafd4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4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g14616f3966_184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6" name="Google Shape;1966;g14616f3966_184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g73d5cce05c_0_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3" name="Google Shape;1973;g73d5cce05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f18ee2f78d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f18ee2f78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076d62898f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076d62898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f18ee2f78d_0_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f18ee2f78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/>
          <p:nvPr/>
        </p:nvSpPr>
        <p:spPr>
          <a:xfrm>
            <a:off x="-26775" y="2008375"/>
            <a:ext cx="9210650" cy="3172625"/>
          </a:xfrm>
          <a:custGeom>
            <a:rect b="b" l="l" r="r" t="t"/>
            <a:pathLst>
              <a:path extrusionOk="0" h="126905" w="368426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-26775" y="2139700"/>
            <a:ext cx="9210650" cy="3041300"/>
          </a:xfrm>
          <a:custGeom>
            <a:rect b="b" l="l" r="r" t="t"/>
            <a:pathLst>
              <a:path extrusionOk="0" h="121652" w="368426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6" name="Google Shape;36;p2"/>
          <p:cNvSpPr/>
          <p:nvPr/>
        </p:nvSpPr>
        <p:spPr>
          <a:xfrm rot="8100000">
            <a:off x="1847981" y="18145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2"/>
          <p:cNvSpPr/>
          <p:nvPr/>
        </p:nvSpPr>
        <p:spPr>
          <a:xfrm rot="8100000">
            <a:off x="6038981" y="20984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2"/>
          <p:cNvSpPr/>
          <p:nvPr/>
        </p:nvSpPr>
        <p:spPr>
          <a:xfrm rot="8100000">
            <a:off x="7181981" y="21317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40" name="Google Shape;40;p2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1" name="Google Shape;41;p2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2" name="Google Shape;42;p2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43" name="Google Shape;43;p2"/>
          <p:cNvGrpSpPr/>
          <p:nvPr/>
        </p:nvGrpSpPr>
        <p:grpSpPr>
          <a:xfrm>
            <a:off x="-42837" y="2005088"/>
            <a:ext cx="9229575" cy="642787"/>
            <a:chOff x="-42837" y="4443488"/>
            <a:chExt cx="9229575" cy="642787"/>
          </a:xfrm>
        </p:grpSpPr>
        <p:sp>
          <p:nvSpPr>
            <p:cNvPr id="44" name="Google Shape;44;p2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" name="Google Shape;69;p2"/>
          <p:cNvSpPr/>
          <p:nvPr/>
        </p:nvSpPr>
        <p:spPr>
          <a:xfrm>
            <a:off x="2990700" y="21478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085700" y="24335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4895700" y="20776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"/>
          <p:cNvSpPr/>
          <p:nvPr/>
        </p:nvSpPr>
        <p:spPr>
          <a:xfrm rot="8100000">
            <a:off x="8699949" y="18907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2"/>
          <p:cNvSpPr txBox="1"/>
          <p:nvPr>
            <p:ph type="ctrTitle"/>
          </p:nvPr>
        </p:nvSpPr>
        <p:spPr>
          <a:xfrm>
            <a:off x="2847975" y="3363425"/>
            <a:ext cx="5610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 graph">
  <p:cSld name="BLANK_2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1"/>
          <p:cNvSpPr/>
          <p:nvPr/>
        </p:nvSpPr>
        <p:spPr>
          <a:xfrm>
            <a:off x="-20075" y="636775"/>
            <a:ext cx="9203950" cy="4550900"/>
          </a:xfrm>
          <a:custGeom>
            <a:rect b="b" l="l" r="r" t="t"/>
            <a:pathLst>
              <a:path extrusionOk="0" h="182036" w="368158">
                <a:moveTo>
                  <a:pt x="41" y="263"/>
                </a:moveTo>
                <a:lnTo>
                  <a:pt x="16234" y="11294"/>
                </a:lnTo>
                <a:lnTo>
                  <a:pt x="31283" y="5122"/>
                </a:lnTo>
                <a:lnTo>
                  <a:pt x="62144" y="4991"/>
                </a:lnTo>
                <a:lnTo>
                  <a:pt x="77384" y="0"/>
                </a:lnTo>
                <a:lnTo>
                  <a:pt x="92624" y="13527"/>
                </a:lnTo>
                <a:lnTo>
                  <a:pt x="107674" y="21276"/>
                </a:lnTo>
                <a:lnTo>
                  <a:pt x="122723" y="21145"/>
                </a:lnTo>
                <a:lnTo>
                  <a:pt x="138725" y="10375"/>
                </a:lnTo>
                <a:lnTo>
                  <a:pt x="153775" y="7880"/>
                </a:lnTo>
                <a:lnTo>
                  <a:pt x="168443" y="2349"/>
                </a:lnTo>
                <a:lnTo>
                  <a:pt x="184064" y="14841"/>
                </a:lnTo>
                <a:lnTo>
                  <a:pt x="199304" y="15274"/>
                </a:lnTo>
                <a:lnTo>
                  <a:pt x="214354" y="25085"/>
                </a:lnTo>
                <a:lnTo>
                  <a:pt x="229784" y="25085"/>
                </a:lnTo>
                <a:lnTo>
                  <a:pt x="245786" y="20094"/>
                </a:lnTo>
                <a:lnTo>
                  <a:pt x="260836" y="20094"/>
                </a:lnTo>
                <a:lnTo>
                  <a:pt x="275123" y="11426"/>
                </a:lnTo>
                <a:lnTo>
                  <a:pt x="291316" y="16810"/>
                </a:lnTo>
                <a:lnTo>
                  <a:pt x="305603" y="8143"/>
                </a:lnTo>
                <a:lnTo>
                  <a:pt x="336464" y="8012"/>
                </a:lnTo>
                <a:lnTo>
                  <a:pt x="351514" y="11294"/>
                </a:lnTo>
                <a:lnTo>
                  <a:pt x="367325" y="2758"/>
                </a:lnTo>
                <a:lnTo>
                  <a:pt x="368158" y="181769"/>
                </a:lnTo>
                <a:lnTo>
                  <a:pt x="0" y="18203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19" name="Google Shape;419;p11"/>
          <p:cNvSpPr/>
          <p:nvPr/>
        </p:nvSpPr>
        <p:spPr>
          <a:xfrm>
            <a:off x="-33475" y="768100"/>
            <a:ext cx="9210650" cy="4406200"/>
          </a:xfrm>
          <a:custGeom>
            <a:rect b="b" l="l" r="r" t="t"/>
            <a:pathLst>
              <a:path extrusionOk="0" h="176248" w="368426">
                <a:moveTo>
                  <a:pt x="577" y="5516"/>
                </a:moveTo>
                <a:lnTo>
                  <a:pt x="16960" y="11214"/>
                </a:lnTo>
                <a:lnTo>
                  <a:pt x="47440" y="11214"/>
                </a:lnTo>
                <a:lnTo>
                  <a:pt x="62680" y="6843"/>
                </a:lnTo>
                <a:lnTo>
                  <a:pt x="77920" y="16156"/>
                </a:lnTo>
                <a:lnTo>
                  <a:pt x="93160" y="16156"/>
                </a:lnTo>
                <a:lnTo>
                  <a:pt x="107638" y="11214"/>
                </a:lnTo>
                <a:lnTo>
                  <a:pt x="122878" y="8173"/>
                </a:lnTo>
                <a:lnTo>
                  <a:pt x="138880" y="8173"/>
                </a:lnTo>
                <a:lnTo>
                  <a:pt x="154120" y="10834"/>
                </a:lnTo>
                <a:lnTo>
                  <a:pt x="168979" y="7603"/>
                </a:lnTo>
                <a:lnTo>
                  <a:pt x="184219" y="12734"/>
                </a:lnTo>
                <a:lnTo>
                  <a:pt x="199840" y="20527"/>
                </a:lnTo>
                <a:lnTo>
                  <a:pt x="214318" y="15205"/>
                </a:lnTo>
                <a:lnTo>
                  <a:pt x="229939" y="15205"/>
                </a:lnTo>
                <a:lnTo>
                  <a:pt x="245560" y="5892"/>
                </a:lnTo>
                <a:lnTo>
                  <a:pt x="260800" y="11214"/>
                </a:lnTo>
                <a:lnTo>
                  <a:pt x="276040" y="11214"/>
                </a:lnTo>
                <a:lnTo>
                  <a:pt x="291280" y="6843"/>
                </a:lnTo>
                <a:lnTo>
                  <a:pt x="321760" y="6843"/>
                </a:lnTo>
                <a:lnTo>
                  <a:pt x="337000" y="15966"/>
                </a:lnTo>
                <a:lnTo>
                  <a:pt x="351478" y="12734"/>
                </a:lnTo>
                <a:lnTo>
                  <a:pt x="367861" y="0"/>
                </a:lnTo>
                <a:lnTo>
                  <a:pt x="368426" y="176248"/>
                </a:lnTo>
                <a:lnTo>
                  <a:pt x="0" y="176248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420" name="Google Shape;420;p11"/>
          <p:cNvSpPr/>
          <p:nvPr/>
        </p:nvSpPr>
        <p:spPr>
          <a:xfrm rot="8100000">
            <a:off x="1847981" y="44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1"/>
          <p:cNvSpPr/>
          <p:nvPr/>
        </p:nvSpPr>
        <p:spPr>
          <a:xfrm rot="8100000">
            <a:off x="6038981" y="72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11"/>
          <p:cNvSpPr/>
          <p:nvPr/>
        </p:nvSpPr>
        <p:spPr>
          <a:xfrm rot="8100000">
            <a:off x="7181981" y="76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3" name="Google Shape;423;p11"/>
          <p:cNvGrpSpPr/>
          <p:nvPr/>
        </p:nvGrpSpPr>
        <p:grpSpPr>
          <a:xfrm>
            <a:off x="-9525" y="652475"/>
            <a:ext cx="9167825" cy="595300"/>
            <a:chOff x="-9525" y="4462475"/>
            <a:chExt cx="9167825" cy="595300"/>
          </a:xfrm>
        </p:grpSpPr>
        <p:sp>
          <p:nvSpPr>
            <p:cNvPr id="424" name="Google Shape;424;p11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25" name="Google Shape;425;p11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26" name="Google Shape;426;p11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427" name="Google Shape;427;p11"/>
          <p:cNvGrpSpPr/>
          <p:nvPr/>
        </p:nvGrpSpPr>
        <p:grpSpPr>
          <a:xfrm>
            <a:off x="-42837" y="633488"/>
            <a:ext cx="9229575" cy="642787"/>
            <a:chOff x="-42837" y="4443488"/>
            <a:chExt cx="9229575" cy="642787"/>
          </a:xfrm>
        </p:grpSpPr>
        <p:sp>
          <p:nvSpPr>
            <p:cNvPr id="428" name="Google Shape;428;p11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3" name="Google Shape;453;p11"/>
          <p:cNvSpPr/>
          <p:nvPr/>
        </p:nvSpPr>
        <p:spPr>
          <a:xfrm>
            <a:off x="2990700" y="77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11"/>
          <p:cNvSpPr/>
          <p:nvPr/>
        </p:nvSpPr>
        <p:spPr>
          <a:xfrm>
            <a:off x="1085700" y="106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1"/>
          <p:cNvSpPr/>
          <p:nvPr/>
        </p:nvSpPr>
        <p:spPr>
          <a:xfrm>
            <a:off x="4895700" y="70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11"/>
          <p:cNvSpPr/>
          <p:nvPr/>
        </p:nvSpPr>
        <p:spPr>
          <a:xfrm rot="8100000">
            <a:off x="8699949" y="51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>
            <a:off x="-26775" y="2008375"/>
            <a:ext cx="9210650" cy="3172625"/>
          </a:xfrm>
          <a:custGeom>
            <a:rect b="b" l="l" r="r" t="t"/>
            <a:pathLst>
              <a:path extrusionOk="0" h="126905" w="368426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76" name="Google Shape;76;p3"/>
          <p:cNvSpPr/>
          <p:nvPr/>
        </p:nvSpPr>
        <p:spPr>
          <a:xfrm>
            <a:off x="-26775" y="2139700"/>
            <a:ext cx="9210650" cy="3041300"/>
          </a:xfrm>
          <a:custGeom>
            <a:rect b="b" l="l" r="r" t="t"/>
            <a:pathLst>
              <a:path extrusionOk="0" h="121652" w="368426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77" name="Google Shape;77;p3"/>
          <p:cNvSpPr/>
          <p:nvPr/>
        </p:nvSpPr>
        <p:spPr>
          <a:xfrm rot="8100000">
            <a:off x="1847981" y="18145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3"/>
          <p:cNvSpPr/>
          <p:nvPr/>
        </p:nvSpPr>
        <p:spPr>
          <a:xfrm rot="8100000">
            <a:off x="6038981" y="20984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"/>
          <p:cNvSpPr/>
          <p:nvPr/>
        </p:nvSpPr>
        <p:spPr>
          <a:xfrm rot="8100000">
            <a:off x="7181981" y="21317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81" name="Google Shape;81;p3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84" name="Google Shape;84;p3"/>
          <p:cNvGrpSpPr/>
          <p:nvPr/>
        </p:nvGrpSpPr>
        <p:grpSpPr>
          <a:xfrm>
            <a:off x="-42837" y="2005088"/>
            <a:ext cx="9229575" cy="642787"/>
            <a:chOff x="-42837" y="4443488"/>
            <a:chExt cx="9229575" cy="642787"/>
          </a:xfrm>
        </p:grpSpPr>
        <p:sp>
          <p:nvSpPr>
            <p:cNvPr id="85" name="Google Shape;85;p3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3"/>
          <p:cNvSpPr/>
          <p:nvPr/>
        </p:nvSpPr>
        <p:spPr>
          <a:xfrm>
            <a:off x="2990700" y="214780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1085700" y="243355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895700" y="2077632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"/>
          <p:cNvSpPr/>
          <p:nvPr/>
        </p:nvSpPr>
        <p:spPr>
          <a:xfrm rot="8100000">
            <a:off x="8699949" y="18907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5" name="Google Shape;115;p3"/>
          <p:cNvSpPr txBox="1"/>
          <p:nvPr>
            <p:ph idx="1" type="subTitle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6" name="Google Shape;116;p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>
            <p:ph idx="1" type="body"/>
          </p:nvPr>
        </p:nvSpPr>
        <p:spPr>
          <a:xfrm>
            <a:off x="1519975" y="2161800"/>
            <a:ext cx="61041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SzPts val="3000"/>
              <a:buChar char="◉"/>
              <a:defRPr i="1" sz="3000"/>
            </a:lvl1pPr>
            <a:lvl2pPr indent="-419100" lvl="1" marL="914400" rtl="0" algn="ctr">
              <a:spcBef>
                <a:spcPts val="0"/>
              </a:spcBef>
              <a:spcAft>
                <a:spcPts val="0"/>
              </a:spcAft>
              <a:buSzPts val="3000"/>
              <a:buChar char="◉"/>
              <a:defRPr i="1" sz="3000"/>
            </a:lvl2pPr>
            <a:lvl3pPr indent="-419100" lvl="2" marL="1371600" rtl="0" algn="ctr">
              <a:spcBef>
                <a:spcPts val="0"/>
              </a:spcBef>
              <a:spcAft>
                <a:spcPts val="0"/>
              </a:spcAft>
              <a:buSzPts val="3000"/>
              <a:buChar char="■"/>
              <a:defRPr i="1" sz="3000"/>
            </a:lvl3pPr>
            <a:lvl4pPr indent="-419100" lvl="3" marL="1828800" rtl="0" algn="ctr">
              <a:spcBef>
                <a:spcPts val="0"/>
              </a:spcBef>
              <a:spcAft>
                <a:spcPts val="0"/>
              </a:spcAft>
              <a:buSzPts val="3000"/>
              <a:buChar char="●"/>
              <a:defRPr i="1" sz="3000"/>
            </a:lvl4pPr>
            <a:lvl5pPr indent="-419100" lvl="4" marL="2286000" rtl="0" algn="ctr">
              <a:spcBef>
                <a:spcPts val="0"/>
              </a:spcBef>
              <a:spcAft>
                <a:spcPts val="0"/>
              </a:spcAft>
              <a:buSzPts val="3000"/>
              <a:buChar char="○"/>
              <a:defRPr i="1" sz="3000"/>
            </a:lvl5pPr>
            <a:lvl6pPr indent="-419100" lvl="5" marL="2743200" rtl="0" algn="ctr">
              <a:spcBef>
                <a:spcPts val="0"/>
              </a:spcBef>
              <a:spcAft>
                <a:spcPts val="0"/>
              </a:spcAft>
              <a:buSzPts val="3000"/>
              <a:buChar char="■"/>
              <a:defRPr i="1" sz="3000"/>
            </a:lvl6pPr>
            <a:lvl7pPr indent="-419100" lvl="6" marL="3200400" rtl="0" algn="ctr">
              <a:spcBef>
                <a:spcPts val="0"/>
              </a:spcBef>
              <a:spcAft>
                <a:spcPts val="0"/>
              </a:spcAft>
              <a:buSzPts val="3000"/>
              <a:buChar char="●"/>
              <a:defRPr i="1" sz="3000"/>
            </a:lvl7pPr>
            <a:lvl8pPr indent="-419100" lvl="7" marL="3657600" rtl="0" algn="ctr">
              <a:spcBef>
                <a:spcPts val="0"/>
              </a:spcBef>
              <a:spcAft>
                <a:spcPts val="0"/>
              </a:spcAft>
              <a:buSzPts val="3000"/>
              <a:buChar char="○"/>
              <a:defRPr i="1" sz="3000"/>
            </a:lvl8pPr>
            <a:lvl9pPr indent="-419100" lvl="8" marL="4114800" algn="ctr">
              <a:spcBef>
                <a:spcPts val="0"/>
              </a:spcBef>
              <a:spcAft>
                <a:spcPts val="0"/>
              </a:spcAft>
              <a:buSzPts val="3000"/>
              <a:buChar char="■"/>
              <a:defRPr i="1" sz="3000"/>
            </a:lvl9pPr>
          </a:lstStyle>
          <a:p/>
        </p:txBody>
      </p:sp>
      <p:sp>
        <p:nvSpPr>
          <p:cNvPr id="119" name="Google Shape;119;p4"/>
          <p:cNvSpPr txBox="1"/>
          <p:nvPr/>
        </p:nvSpPr>
        <p:spPr>
          <a:xfrm>
            <a:off x="3593400" y="5527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</a:rPr>
              <a:t>“</a:t>
            </a:r>
            <a:endParaRPr sz="9600">
              <a:solidFill>
                <a:schemeClr val="accent1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121" name="Google Shape;121;p4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122" name="Google Shape;122;p4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" name="Google Shape;125;p4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126" name="Google Shape;126;p4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7" name="Google Shape;127;p4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8" name="Google Shape;128;p4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29" name="Google Shape;129;p4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130" name="Google Shape;130;p4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" name="Google Shape;155;p4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4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4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4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162" name="Google Shape;162;p5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163" name="Google Shape;163;p5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5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5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5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167" name="Google Shape;167;p5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8" name="Google Shape;168;p5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9" name="Google Shape;169;p5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70" name="Google Shape;170;p5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171" name="Google Shape;171;p5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6" name="Google Shape;196;p5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5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5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5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5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01" name="Google Shape;201;p5"/>
          <p:cNvSpPr txBox="1"/>
          <p:nvPr>
            <p:ph idx="1" type="body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◉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◉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02" name="Google Shape;202;p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205" name="Google Shape;205;p6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06" name="Google Shape;206;p6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6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6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9" name="Google Shape;209;p6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10" name="Google Shape;210;p6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1" name="Google Shape;211;p6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2" name="Google Shape;212;p6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13" name="Google Shape;213;p6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214" name="Google Shape;214;p6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9" name="Google Shape;239;p6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6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6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6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6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44" name="Google Shape;244;p6"/>
          <p:cNvSpPr txBox="1"/>
          <p:nvPr>
            <p:ph idx="1" type="body"/>
          </p:nvPr>
        </p:nvSpPr>
        <p:spPr>
          <a:xfrm>
            <a:off x="1131500" y="1552950"/>
            <a:ext cx="3339900" cy="26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◉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45" name="Google Shape;245;p6"/>
          <p:cNvSpPr txBox="1"/>
          <p:nvPr>
            <p:ph idx="2" type="body"/>
          </p:nvPr>
        </p:nvSpPr>
        <p:spPr>
          <a:xfrm>
            <a:off x="4672563" y="1552950"/>
            <a:ext cx="3339900" cy="26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◉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46" name="Google Shape;246;p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249" name="Google Shape;249;p7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50" name="Google Shape;250;p7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7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7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3" name="Google Shape;253;p7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54" name="Google Shape;254;p7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6" name="Google Shape;256;p7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57" name="Google Shape;257;p7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258" name="Google Shape;258;p7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3" name="Google Shape;283;p7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7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7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7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7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88" name="Google Shape;288;p7"/>
          <p:cNvSpPr txBox="1"/>
          <p:nvPr>
            <p:ph idx="1" type="body"/>
          </p:nvPr>
        </p:nvSpPr>
        <p:spPr>
          <a:xfrm>
            <a:off x="705900" y="1626600"/>
            <a:ext cx="2471700" cy="27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◉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◉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9" name="Google Shape;289;p7"/>
          <p:cNvSpPr txBox="1"/>
          <p:nvPr>
            <p:ph idx="2" type="body"/>
          </p:nvPr>
        </p:nvSpPr>
        <p:spPr>
          <a:xfrm>
            <a:off x="3304125" y="1626600"/>
            <a:ext cx="2471700" cy="27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◉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◉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90" name="Google Shape;290;p7"/>
          <p:cNvSpPr txBox="1"/>
          <p:nvPr>
            <p:ph idx="3" type="body"/>
          </p:nvPr>
        </p:nvSpPr>
        <p:spPr>
          <a:xfrm>
            <a:off x="5902350" y="1626600"/>
            <a:ext cx="2471700" cy="27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◉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◉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91" name="Google Shape;291;p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294" name="Google Shape;294;p8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95" name="Google Shape;295;p8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8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8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8" name="Google Shape;298;p8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99" name="Google Shape;299;p8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0" name="Google Shape;300;p8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1" name="Google Shape;301;p8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02" name="Google Shape;302;p8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303" name="Google Shape;303;p8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8" name="Google Shape;328;p8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8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8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8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8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33" name="Google Shape;333;p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336" name="Google Shape;336;p9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37" name="Google Shape;337;p9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9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9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0" name="Google Shape;340;p9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41" name="Google Shape;341;p9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2" name="Google Shape;342;p9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3" name="Google Shape;343;p9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44" name="Google Shape;344;p9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345" name="Google Shape;345;p9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0" name="Google Shape;370;p9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9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9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9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9"/>
          <p:cNvSpPr txBox="1"/>
          <p:nvPr>
            <p:ph idx="1" type="body"/>
          </p:nvPr>
        </p:nvSpPr>
        <p:spPr>
          <a:xfrm>
            <a:off x="457200" y="3852828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</a:lstStyle>
          <a:p/>
        </p:txBody>
      </p:sp>
      <p:sp>
        <p:nvSpPr>
          <p:cNvPr id="375" name="Google Shape;375;p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0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378" name="Google Shape;378;p10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79" name="Google Shape;379;p10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0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0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2" name="Google Shape;382;p10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83" name="Google Shape;383;p10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84" name="Google Shape;384;p10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85" name="Google Shape;385;p10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86" name="Google Shape;386;p10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387" name="Google Shape;387;p10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0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0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0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0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0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2" name="Google Shape;412;p10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10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0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0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381000" y="7"/>
            <a:ext cx="8382000" cy="5162348"/>
            <a:chOff x="381000" y="-18750"/>
            <a:chExt cx="8382000" cy="5181000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762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" name="Google Shape;8;p1"/>
            <p:cNvCxnSpPr/>
            <p:nvPr/>
          </p:nvCxnSpPr>
          <p:spPr>
            <a:xfrm>
              <a:off x="1524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" name="Google Shape;9;p1"/>
            <p:cNvCxnSpPr/>
            <p:nvPr/>
          </p:nvCxnSpPr>
          <p:spPr>
            <a:xfrm>
              <a:off x="2286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" name="Google Shape;10;p1"/>
            <p:cNvCxnSpPr/>
            <p:nvPr/>
          </p:nvCxnSpPr>
          <p:spPr>
            <a:xfrm>
              <a:off x="3048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" name="Google Shape;11;p1"/>
            <p:cNvCxnSpPr/>
            <p:nvPr/>
          </p:nvCxnSpPr>
          <p:spPr>
            <a:xfrm>
              <a:off x="3810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" name="Google Shape;12;p1"/>
            <p:cNvCxnSpPr/>
            <p:nvPr/>
          </p:nvCxnSpPr>
          <p:spPr>
            <a:xfrm>
              <a:off x="4572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" name="Google Shape;13;p1"/>
            <p:cNvCxnSpPr/>
            <p:nvPr/>
          </p:nvCxnSpPr>
          <p:spPr>
            <a:xfrm>
              <a:off x="5334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Google Shape;14;p1"/>
            <p:cNvCxnSpPr/>
            <p:nvPr/>
          </p:nvCxnSpPr>
          <p:spPr>
            <a:xfrm>
              <a:off x="6096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" name="Google Shape;15;p1"/>
            <p:cNvCxnSpPr/>
            <p:nvPr/>
          </p:nvCxnSpPr>
          <p:spPr>
            <a:xfrm>
              <a:off x="6858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" name="Google Shape;16;p1"/>
            <p:cNvCxnSpPr/>
            <p:nvPr/>
          </p:nvCxnSpPr>
          <p:spPr>
            <a:xfrm>
              <a:off x="7620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Google Shape;17;p1"/>
            <p:cNvCxnSpPr/>
            <p:nvPr/>
          </p:nvCxnSpPr>
          <p:spPr>
            <a:xfrm>
              <a:off x="8382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" name="Google Shape;18;p1"/>
            <p:cNvCxnSpPr/>
            <p:nvPr/>
          </p:nvCxnSpPr>
          <p:spPr>
            <a:xfrm>
              <a:off x="381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9" name="Google Shape;19;p1"/>
            <p:cNvCxnSpPr/>
            <p:nvPr/>
          </p:nvCxnSpPr>
          <p:spPr>
            <a:xfrm>
              <a:off x="1143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0" name="Google Shape;20;p1"/>
            <p:cNvCxnSpPr/>
            <p:nvPr/>
          </p:nvCxnSpPr>
          <p:spPr>
            <a:xfrm>
              <a:off x="1905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1" name="Google Shape;21;p1"/>
            <p:cNvCxnSpPr/>
            <p:nvPr/>
          </p:nvCxnSpPr>
          <p:spPr>
            <a:xfrm>
              <a:off x="2667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2" name="Google Shape;22;p1"/>
            <p:cNvCxnSpPr/>
            <p:nvPr/>
          </p:nvCxnSpPr>
          <p:spPr>
            <a:xfrm>
              <a:off x="3429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3" name="Google Shape;23;p1"/>
            <p:cNvCxnSpPr/>
            <p:nvPr/>
          </p:nvCxnSpPr>
          <p:spPr>
            <a:xfrm>
              <a:off x="4191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4" name="Google Shape;24;p1"/>
            <p:cNvCxnSpPr/>
            <p:nvPr/>
          </p:nvCxnSpPr>
          <p:spPr>
            <a:xfrm>
              <a:off x="4953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5" name="Google Shape;25;p1"/>
            <p:cNvCxnSpPr/>
            <p:nvPr/>
          </p:nvCxnSpPr>
          <p:spPr>
            <a:xfrm>
              <a:off x="5715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6" name="Google Shape;26;p1"/>
            <p:cNvCxnSpPr/>
            <p:nvPr/>
          </p:nvCxnSpPr>
          <p:spPr>
            <a:xfrm>
              <a:off x="6477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7" name="Google Shape;27;p1"/>
            <p:cNvCxnSpPr/>
            <p:nvPr/>
          </p:nvCxnSpPr>
          <p:spPr>
            <a:xfrm>
              <a:off x="7239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8" name="Google Shape;28;p1"/>
            <p:cNvCxnSpPr/>
            <p:nvPr/>
          </p:nvCxnSpPr>
          <p:spPr>
            <a:xfrm>
              <a:off x="8001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9" name="Google Shape;29;p1"/>
            <p:cNvCxnSpPr/>
            <p:nvPr/>
          </p:nvCxnSpPr>
          <p:spPr>
            <a:xfrm>
              <a:off x="8763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30" name="Google Shape;30;p1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1" name="Google Shape;31;p1"/>
          <p:cNvSpPr txBox="1"/>
          <p:nvPr>
            <p:ph idx="1" type="body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◉"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◉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2" name="Google Shape;32;p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ocs.google.com/spreadsheets/d/1iDiFgnQ2bQYFkqpgJDm3QxeFZnOhOUBUxuhfou_M4iY/edit?usp=sharing" TargetMode="External"/><Relationship Id="rId4" Type="http://schemas.openxmlformats.org/officeDocument/2006/relationships/slide" Target="/ppt/slides/slide13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slide" Target="/ppt/slides/slide53.xml"/><Relationship Id="rId4" Type="http://schemas.openxmlformats.org/officeDocument/2006/relationships/hyperlink" Target="http://www.slidescarnival.com/help-use-presentation-template" TargetMode="External"/><Relationship Id="rId5" Type="http://schemas.openxmlformats.org/officeDocument/2006/relationships/hyperlink" Target="http://www.slidescarnival.com/copyright-and-legal-information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://www.slidescarnival.com/" TargetMode="External"/><Relationship Id="rId4" Type="http://schemas.openxmlformats.org/officeDocument/2006/relationships/hyperlink" Target="http://unsplash.com/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www.fontsquirrel.com/fonts/oswald" TargetMode="External"/><Relationship Id="rId4" Type="http://schemas.openxmlformats.org/officeDocument/2006/relationships/hyperlink" Target="https://www.fontsquirrel.com/fonts/source-sans-pro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1.jpg"/><Relationship Id="rId4" Type="http://schemas.openxmlformats.org/officeDocument/2006/relationships/image" Target="../media/image33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Relationship Id="rId3" Type="http://schemas.openxmlformats.org/officeDocument/2006/relationships/hyperlink" Target="https://twitter.com/googledocs/status/730087240156643328" TargetMode="Externa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s://www.slidescarnival.com/?utm_source=template" TargetMode="External"/><Relationship Id="rId4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3"/>
          <p:cNvSpPr txBox="1"/>
          <p:nvPr>
            <p:ph type="ctrTitle"/>
          </p:nvPr>
        </p:nvSpPr>
        <p:spPr>
          <a:xfrm>
            <a:off x="2847975" y="2710700"/>
            <a:ext cx="5610300" cy="220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STRIDE GROWTH</a:t>
            </a:r>
            <a:endParaRPr>
              <a:solidFill>
                <a:srgbClr val="43434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NWEA and FastBridge</a:t>
            </a:r>
            <a:endParaRPr>
              <a:solidFill>
                <a:srgbClr val="43434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2022-2023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2"/>
          <p:cNvSpPr txBox="1"/>
          <p:nvPr>
            <p:ph type="title"/>
          </p:nvPr>
        </p:nvSpPr>
        <p:spPr>
          <a:xfrm>
            <a:off x="1047750" y="267700"/>
            <a:ext cx="6996600" cy="6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3</a:t>
            </a:r>
            <a:endParaRPr sz="3000"/>
          </a:p>
        </p:txBody>
      </p:sp>
      <p:sp>
        <p:nvSpPr>
          <p:cNvPr id="536" name="Google Shape;536;p2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7" name="Google Shape;5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238" y="990225"/>
            <a:ext cx="7150125" cy="327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3"/>
          <p:cNvSpPr txBox="1"/>
          <p:nvPr>
            <p:ph type="title"/>
          </p:nvPr>
        </p:nvSpPr>
        <p:spPr>
          <a:xfrm>
            <a:off x="1047750" y="230525"/>
            <a:ext cx="6996600" cy="78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4</a:t>
            </a:r>
            <a:endParaRPr sz="3000"/>
          </a:p>
        </p:txBody>
      </p:sp>
      <p:sp>
        <p:nvSpPr>
          <p:cNvPr id="543" name="Google Shape;543;p2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4" name="Google Shape;5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125" y="1011425"/>
            <a:ext cx="7571527" cy="330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4"/>
          <p:cNvSpPr txBox="1"/>
          <p:nvPr>
            <p:ph type="title"/>
          </p:nvPr>
        </p:nvSpPr>
        <p:spPr>
          <a:xfrm>
            <a:off x="1047750" y="242925"/>
            <a:ext cx="6996600" cy="69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5</a:t>
            </a:r>
            <a:endParaRPr sz="3000"/>
          </a:p>
        </p:txBody>
      </p:sp>
      <p:sp>
        <p:nvSpPr>
          <p:cNvPr id="550" name="Google Shape;550;p2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1" name="Google Shape;5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925" y="866825"/>
            <a:ext cx="7459975" cy="340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5"/>
          <p:cNvSpPr txBox="1"/>
          <p:nvPr>
            <p:ph type="title"/>
          </p:nvPr>
        </p:nvSpPr>
        <p:spPr>
          <a:xfrm>
            <a:off x="1047750" y="218125"/>
            <a:ext cx="6996600" cy="74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 6</a:t>
            </a:r>
            <a:endParaRPr sz="3000"/>
          </a:p>
        </p:txBody>
      </p:sp>
      <p:sp>
        <p:nvSpPr>
          <p:cNvPr id="557" name="Google Shape;557;p2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8" name="Google Shape;5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50" y="961824"/>
            <a:ext cx="7297325" cy="338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6"/>
          <p:cNvSpPr txBox="1"/>
          <p:nvPr>
            <p:ph type="title"/>
          </p:nvPr>
        </p:nvSpPr>
        <p:spPr>
          <a:xfrm>
            <a:off x="1047750" y="280100"/>
            <a:ext cx="6996600" cy="7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</a:t>
            </a:r>
            <a:r>
              <a:rPr lang="en" sz="3000"/>
              <a:t> 7</a:t>
            </a:r>
            <a:endParaRPr sz="3000"/>
          </a:p>
        </p:txBody>
      </p:sp>
      <p:sp>
        <p:nvSpPr>
          <p:cNvPr id="564" name="Google Shape;564;p2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5" name="Google Shape;5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50" y="1124150"/>
            <a:ext cx="6666774" cy="313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7"/>
          <p:cNvSpPr txBox="1"/>
          <p:nvPr>
            <p:ph type="title"/>
          </p:nvPr>
        </p:nvSpPr>
        <p:spPr>
          <a:xfrm>
            <a:off x="1047750" y="304900"/>
            <a:ext cx="6996600" cy="63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8</a:t>
            </a:r>
            <a:endParaRPr sz="3000"/>
          </a:p>
        </p:txBody>
      </p:sp>
      <p:sp>
        <p:nvSpPr>
          <p:cNvPr id="571" name="Google Shape;571;p2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2" name="Google Shape;5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813" y="871788"/>
            <a:ext cx="7472375" cy="339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8" name="Google Shape;5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975" y="765062"/>
            <a:ext cx="7162801" cy="3613374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8"/>
          <p:cNvSpPr txBox="1"/>
          <p:nvPr>
            <p:ph type="title"/>
          </p:nvPr>
        </p:nvSpPr>
        <p:spPr>
          <a:xfrm>
            <a:off x="1047750" y="177675"/>
            <a:ext cx="6996600" cy="49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Primary Math K and 1</a:t>
            </a:r>
            <a:endParaRPr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9"/>
          <p:cNvSpPr txBox="1"/>
          <p:nvPr>
            <p:ph type="title"/>
          </p:nvPr>
        </p:nvSpPr>
        <p:spPr>
          <a:xfrm>
            <a:off x="1047750" y="118975"/>
            <a:ext cx="6996600" cy="6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K</a:t>
            </a:r>
            <a:endParaRPr sz="3000"/>
          </a:p>
        </p:txBody>
      </p:sp>
      <p:sp>
        <p:nvSpPr>
          <p:cNvPr id="585" name="Google Shape;585;p2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6" name="Google Shape;5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150" y="903325"/>
            <a:ext cx="7769801" cy="356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0"/>
          <p:cNvSpPr txBox="1"/>
          <p:nvPr>
            <p:ph type="title"/>
          </p:nvPr>
        </p:nvSpPr>
        <p:spPr>
          <a:xfrm>
            <a:off x="1073700" y="391650"/>
            <a:ext cx="6996600" cy="61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1</a:t>
            </a:r>
            <a:endParaRPr sz="3000"/>
          </a:p>
        </p:txBody>
      </p:sp>
      <p:sp>
        <p:nvSpPr>
          <p:cNvPr id="592" name="Google Shape;592;p3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3" name="Google Shape;5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125" y="915950"/>
            <a:ext cx="7925926" cy="366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9" name="Google Shape;5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625" y="724850"/>
            <a:ext cx="5021273" cy="39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31"/>
          <p:cNvSpPr txBox="1"/>
          <p:nvPr>
            <p:ph type="title"/>
          </p:nvPr>
        </p:nvSpPr>
        <p:spPr>
          <a:xfrm>
            <a:off x="1003363" y="0"/>
            <a:ext cx="6996600" cy="75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Math Grades 2-8 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4"/>
          <p:cNvSpPr txBox="1"/>
          <p:nvPr>
            <p:ph type="ctrTitle"/>
          </p:nvPr>
        </p:nvSpPr>
        <p:spPr>
          <a:xfrm>
            <a:off x="1163725" y="3031150"/>
            <a:ext cx="77019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Data Document STRIDE 2022-2023</a:t>
            </a:r>
            <a:endParaRPr/>
          </a:p>
        </p:txBody>
      </p:sp>
      <p:sp>
        <p:nvSpPr>
          <p:cNvPr id="470" name="Google Shape;470;p14"/>
          <p:cNvSpPr txBox="1"/>
          <p:nvPr>
            <p:ph idx="1" type="subTitle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000000"/>
                </a:solidFill>
              </a:rPr>
              <a:t>STRIDE Academy</a:t>
            </a:r>
            <a:endParaRPr sz="37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000000"/>
              </a:solidFill>
            </a:endParaRPr>
          </a:p>
        </p:txBody>
      </p:sp>
      <p:sp>
        <p:nvSpPr>
          <p:cNvPr id="471" name="Google Shape;471;p14">
            <a:hlinkClick action="ppaction://hlinksldjump" r:id="rId4"/>
          </p:cNvPr>
          <p:cNvSpPr txBox="1"/>
          <p:nvPr/>
        </p:nvSpPr>
        <p:spPr>
          <a:xfrm>
            <a:off x="7416725" y="3661925"/>
            <a:ext cx="17604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0">
              <a:solidFill>
                <a:schemeClr val="accent2"/>
              </a:solidFill>
            </a:endParaRPr>
          </a:p>
        </p:txBody>
      </p:sp>
      <p:sp>
        <p:nvSpPr>
          <p:cNvPr id="472" name="Google Shape;472;p1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2"/>
          <p:cNvSpPr txBox="1"/>
          <p:nvPr>
            <p:ph type="title"/>
          </p:nvPr>
        </p:nvSpPr>
        <p:spPr>
          <a:xfrm>
            <a:off x="1047750" y="267700"/>
            <a:ext cx="6996600" cy="70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2</a:t>
            </a:r>
            <a:endParaRPr sz="3000"/>
          </a:p>
        </p:txBody>
      </p:sp>
      <p:sp>
        <p:nvSpPr>
          <p:cNvPr id="606" name="Google Shape;606;p3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7" name="Google Shape;6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213" y="974200"/>
            <a:ext cx="7261674" cy="330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3"/>
          <p:cNvSpPr txBox="1"/>
          <p:nvPr>
            <p:ph type="title"/>
          </p:nvPr>
        </p:nvSpPr>
        <p:spPr>
          <a:xfrm>
            <a:off x="1047750" y="317275"/>
            <a:ext cx="6996600" cy="58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3</a:t>
            </a:r>
            <a:endParaRPr sz="3000"/>
          </a:p>
        </p:txBody>
      </p:sp>
      <p:sp>
        <p:nvSpPr>
          <p:cNvPr id="613" name="Google Shape;613;p3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4" name="Google Shape;61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938" y="841575"/>
            <a:ext cx="7650225" cy="3578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4"/>
          <p:cNvSpPr txBox="1"/>
          <p:nvPr>
            <p:ph type="title"/>
          </p:nvPr>
        </p:nvSpPr>
        <p:spPr>
          <a:xfrm>
            <a:off x="1047750" y="280100"/>
            <a:ext cx="6996600" cy="6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4</a:t>
            </a:r>
            <a:endParaRPr sz="3000"/>
          </a:p>
        </p:txBody>
      </p:sp>
      <p:sp>
        <p:nvSpPr>
          <p:cNvPr id="620" name="Google Shape;620;p3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1" name="Google Shape;6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738" y="887525"/>
            <a:ext cx="7356624" cy="336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5"/>
          <p:cNvSpPr txBox="1"/>
          <p:nvPr>
            <p:ph type="title"/>
          </p:nvPr>
        </p:nvSpPr>
        <p:spPr>
          <a:xfrm>
            <a:off x="1047750" y="379250"/>
            <a:ext cx="6996600" cy="59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5</a:t>
            </a:r>
            <a:endParaRPr sz="3000"/>
          </a:p>
        </p:txBody>
      </p:sp>
      <p:sp>
        <p:nvSpPr>
          <p:cNvPr id="627" name="Google Shape;627;p3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8" name="Google Shape;62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488" y="974150"/>
            <a:ext cx="7745027" cy="35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6"/>
          <p:cNvSpPr txBox="1"/>
          <p:nvPr>
            <p:ph type="title"/>
          </p:nvPr>
        </p:nvSpPr>
        <p:spPr>
          <a:xfrm>
            <a:off x="1047750" y="218125"/>
            <a:ext cx="6996600" cy="60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6</a:t>
            </a:r>
            <a:endParaRPr sz="3000"/>
          </a:p>
        </p:txBody>
      </p:sp>
      <p:sp>
        <p:nvSpPr>
          <p:cNvPr id="634" name="Google Shape;634;p3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5" name="Google Shape;63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295" y="825325"/>
            <a:ext cx="7667405" cy="361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7"/>
          <p:cNvSpPr txBox="1"/>
          <p:nvPr>
            <p:ph type="title"/>
          </p:nvPr>
        </p:nvSpPr>
        <p:spPr>
          <a:xfrm>
            <a:off x="1047750" y="354475"/>
            <a:ext cx="6996600" cy="63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7</a:t>
            </a:r>
            <a:endParaRPr sz="3000"/>
          </a:p>
        </p:txBody>
      </p:sp>
      <p:sp>
        <p:nvSpPr>
          <p:cNvPr id="641" name="Google Shape;641;p3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2" name="Google Shape;64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512" y="903475"/>
            <a:ext cx="7806976" cy="362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8"/>
          <p:cNvSpPr txBox="1"/>
          <p:nvPr>
            <p:ph type="title"/>
          </p:nvPr>
        </p:nvSpPr>
        <p:spPr>
          <a:xfrm>
            <a:off x="1047750" y="391650"/>
            <a:ext cx="6996600" cy="60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8</a:t>
            </a:r>
            <a:endParaRPr sz="3000"/>
          </a:p>
        </p:txBody>
      </p:sp>
      <p:sp>
        <p:nvSpPr>
          <p:cNvPr id="648" name="Google Shape;648;p3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9" name="Google Shape;64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250" y="903375"/>
            <a:ext cx="7571499" cy="35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9"/>
          <p:cNvSpPr txBox="1"/>
          <p:nvPr>
            <p:ph idx="4294967295" type="ctrTitle"/>
          </p:nvPr>
        </p:nvSpPr>
        <p:spPr>
          <a:xfrm>
            <a:off x="685800" y="2345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/>
              <a:t>FastBridge</a:t>
            </a:r>
            <a:endParaRPr sz="9000"/>
          </a:p>
        </p:txBody>
      </p:sp>
      <p:sp>
        <p:nvSpPr>
          <p:cNvPr id="655" name="Google Shape;655;p39"/>
          <p:cNvSpPr txBox="1"/>
          <p:nvPr>
            <p:ph idx="4294967295" type="subTitle"/>
          </p:nvPr>
        </p:nvSpPr>
        <p:spPr>
          <a:xfrm>
            <a:off x="2169650" y="3182950"/>
            <a:ext cx="48048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434343"/>
                </a:solidFill>
              </a:rPr>
              <a:t>Fall to Winter</a:t>
            </a:r>
            <a:endParaRPr b="1" sz="25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434343"/>
                </a:solidFill>
              </a:rPr>
              <a:t>2022-2023</a:t>
            </a:r>
            <a:endParaRPr b="1" sz="2500">
              <a:solidFill>
                <a:srgbClr val="434343"/>
              </a:solidFill>
            </a:endParaRPr>
          </a:p>
        </p:txBody>
      </p:sp>
      <p:grpSp>
        <p:nvGrpSpPr>
          <p:cNvPr id="656" name="Google Shape;656;p39"/>
          <p:cNvGrpSpPr/>
          <p:nvPr/>
        </p:nvGrpSpPr>
        <p:grpSpPr>
          <a:xfrm>
            <a:off x="4146171" y="640688"/>
            <a:ext cx="1166508" cy="1166538"/>
            <a:chOff x="6654650" y="3665275"/>
            <a:chExt cx="409100" cy="409125"/>
          </a:xfrm>
        </p:grpSpPr>
        <p:sp>
          <p:nvSpPr>
            <p:cNvPr id="657" name="Google Shape;657;p39"/>
            <p:cNvSpPr/>
            <p:nvPr/>
          </p:nvSpPr>
          <p:spPr>
            <a:xfrm>
              <a:off x="6808525" y="3819150"/>
              <a:ext cx="211875" cy="211900"/>
            </a:xfrm>
            <a:custGeom>
              <a:rect b="b" l="l" r="r" t="t"/>
              <a:pathLst>
                <a:path extrusionOk="0" h="8476" w="8475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6654650" y="3665275"/>
              <a:ext cx="409100" cy="409125"/>
            </a:xfrm>
            <a:custGeom>
              <a:rect b="b" l="l" r="r" t="t"/>
              <a:pathLst>
                <a:path extrusionOk="0" h="16365" w="16364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9" name="Google Shape;659;p39"/>
          <p:cNvGrpSpPr/>
          <p:nvPr/>
        </p:nvGrpSpPr>
        <p:grpSpPr>
          <a:xfrm rot="1940693">
            <a:off x="3340903" y="1116018"/>
            <a:ext cx="587626" cy="587659"/>
            <a:chOff x="570875" y="4322250"/>
            <a:chExt cx="443300" cy="443325"/>
          </a:xfrm>
        </p:grpSpPr>
        <p:sp>
          <p:nvSpPr>
            <p:cNvPr id="660" name="Google Shape;660;p39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4" name="Google Shape;664;p39"/>
          <p:cNvSpPr/>
          <p:nvPr/>
        </p:nvSpPr>
        <p:spPr>
          <a:xfrm>
            <a:off x="3829676" y="640708"/>
            <a:ext cx="316510" cy="302214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9"/>
          <p:cNvSpPr/>
          <p:nvPr/>
        </p:nvSpPr>
        <p:spPr>
          <a:xfrm rot="1793658">
            <a:off x="5318500" y="1302383"/>
            <a:ext cx="225078" cy="214930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3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2" name="Google Shape;672;p40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Early Reading Grades K and 1</a:t>
            </a:r>
            <a:endParaRPr sz="3000"/>
          </a:p>
        </p:txBody>
      </p:sp>
      <p:pic>
        <p:nvPicPr>
          <p:cNvPr id="673" name="Google Shape;67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50" y="1730201"/>
            <a:ext cx="8839199" cy="191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9" name="Google Shape;67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4975"/>
            <a:ext cx="8839199" cy="3455151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1"/>
          <p:cNvSpPr txBox="1"/>
          <p:nvPr>
            <p:ph type="title"/>
          </p:nvPr>
        </p:nvSpPr>
        <p:spPr>
          <a:xfrm>
            <a:off x="1073700" y="346175"/>
            <a:ext cx="69966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aReading Grades 2-5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5"/>
          <p:cNvSpPr txBox="1"/>
          <p:nvPr>
            <p:ph idx="1" type="body"/>
          </p:nvPr>
        </p:nvSpPr>
        <p:spPr>
          <a:xfrm>
            <a:off x="1291450" y="1507100"/>
            <a:ext cx="6903300" cy="221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300"/>
              <a:t>“The greatest lesson in life I have learned, is I have a lot to learn.”</a:t>
            </a:r>
            <a:endParaRPr sz="3300"/>
          </a:p>
        </p:txBody>
      </p:sp>
      <p:sp>
        <p:nvSpPr>
          <p:cNvPr id="478" name="Google Shape;478;p1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6" name="Google Shape;6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431600"/>
            <a:ext cx="8839204" cy="2511922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42"/>
          <p:cNvSpPr txBox="1"/>
          <p:nvPr>
            <p:ph type="title"/>
          </p:nvPr>
        </p:nvSpPr>
        <p:spPr>
          <a:xfrm>
            <a:off x="1047750" y="381975"/>
            <a:ext cx="6996600" cy="80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CBM-R English (Fluency) Grades 2-5</a:t>
            </a:r>
            <a:endParaRPr sz="3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3" name="Google Shape;693;p43"/>
          <p:cNvSpPr txBox="1"/>
          <p:nvPr>
            <p:ph type="title"/>
          </p:nvPr>
        </p:nvSpPr>
        <p:spPr>
          <a:xfrm>
            <a:off x="1047750" y="329675"/>
            <a:ext cx="6996600" cy="8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aMath Grades 2-5</a:t>
            </a:r>
            <a:endParaRPr sz="3100"/>
          </a:p>
        </p:txBody>
      </p:sp>
      <p:pic>
        <p:nvPicPr>
          <p:cNvPr id="694" name="Google Shape;69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02325"/>
            <a:ext cx="8839204" cy="254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4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Arrows are Moving in the Right Direction</a:t>
            </a:r>
            <a:endParaRPr sz="3000"/>
          </a:p>
        </p:txBody>
      </p:sp>
      <p:sp>
        <p:nvSpPr>
          <p:cNvPr id="700" name="Google Shape;700;p4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1" name="Google Shape;7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3" y="1593200"/>
            <a:ext cx="4210774" cy="235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7" name="Google Shape;707;p45"/>
          <p:cNvSpPr txBox="1"/>
          <p:nvPr>
            <p:ph type="title"/>
          </p:nvPr>
        </p:nvSpPr>
        <p:spPr>
          <a:xfrm>
            <a:off x="874000" y="1016400"/>
            <a:ext cx="4530900" cy="226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Questions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o</a:t>
            </a:r>
            <a:r>
              <a:rPr lang="en" sz="5000"/>
              <a:t>r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Comments</a:t>
            </a:r>
            <a:endParaRPr sz="5000"/>
          </a:p>
        </p:txBody>
      </p:sp>
      <p:pic>
        <p:nvPicPr>
          <p:cNvPr id="708" name="Google Shape;7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1710" y="836075"/>
            <a:ext cx="3014464" cy="3014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6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4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7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4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8"/>
          <p:cNvSpPr txBox="1"/>
          <p:nvPr>
            <p:ph type="title"/>
          </p:nvPr>
        </p:nvSpPr>
        <p:spPr>
          <a:xfrm>
            <a:off x="1047750" y="1007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sp>
        <p:nvSpPr>
          <p:cNvPr id="726" name="Google Shape;726;p48"/>
          <p:cNvSpPr txBox="1"/>
          <p:nvPr/>
        </p:nvSpPr>
        <p:spPr>
          <a:xfrm>
            <a:off x="1047750" y="968550"/>
            <a:ext cx="3234600" cy="22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CEF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EDIT IN GOOGLE SLIDES</a:t>
            </a:r>
            <a:endParaRPr sz="1200">
              <a:solidFill>
                <a:srgbClr val="00CEF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Click on the button under the presentation preview that says "Use as Google Slides Theme".</a:t>
            </a:r>
            <a:endParaRPr sz="12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 will get a copy of this document on your Google Drive and will be able to edit, add or delete slides.</a:t>
            </a:r>
            <a:endParaRPr sz="12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 have to be signed in to your Google account.</a:t>
            </a:r>
            <a:endParaRPr sz="12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27" name="Google Shape;727;p48"/>
          <p:cNvSpPr txBox="1"/>
          <p:nvPr/>
        </p:nvSpPr>
        <p:spPr>
          <a:xfrm>
            <a:off x="4720152" y="968550"/>
            <a:ext cx="3376200" cy="22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CEF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EDIT IN POWERPOINT®</a:t>
            </a:r>
            <a:endParaRPr sz="1200">
              <a:solidFill>
                <a:srgbClr val="00CEF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Click on the button under the presentation preview that says "Download as PowerPoint template". You will get a .pptx file that you can edit in PowerPoint.</a:t>
            </a:r>
            <a:endParaRPr sz="12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Remember to download and install the fonts used in this presentation (you’ll find the links to the font files needed in the </a:t>
            </a:r>
            <a:r>
              <a:rPr lang="en" sz="1200" u="sng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design slide</a:t>
            </a:r>
            <a:r>
              <a:rPr lang="en" sz="12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2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28" name="Google Shape;728;p48"/>
          <p:cNvSpPr txBox="1"/>
          <p:nvPr/>
        </p:nvSpPr>
        <p:spPr>
          <a:xfrm>
            <a:off x="1047750" y="3143925"/>
            <a:ext cx="70485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More info on how to use this template at </a:t>
            </a:r>
            <a:r>
              <a:rPr b="1" lang="en" sz="1200" u="sng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www.slidescarnival.com/help-use-presentation-template</a:t>
            </a:r>
            <a:endParaRPr b="1" sz="12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This template is free to use under </a:t>
            </a:r>
            <a:r>
              <a:rPr lang="en" sz="1200" u="sng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 Commons Attribution license</a:t>
            </a:r>
            <a:r>
              <a:rPr lang="en" sz="12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en" sz="12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 can keep the Credits slide or mention SlidesCarnival and other resources used in a slide footer</a:t>
            </a:r>
            <a:r>
              <a:rPr lang="en" sz="12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2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29" name="Google Shape;729;p4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9"/>
          <p:cNvSpPr txBox="1"/>
          <p:nvPr>
            <p:ph idx="1" type="body"/>
          </p:nvPr>
        </p:nvSpPr>
        <p:spPr>
          <a:xfrm>
            <a:off x="1131500" y="1552950"/>
            <a:ext cx="3339900" cy="26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White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735" name="Google Shape;735;p49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</a:t>
            </a:r>
            <a:r>
              <a:rPr lang="en">
                <a:solidFill>
                  <a:schemeClr val="accent2"/>
                </a:solidFill>
              </a:rPr>
              <a:t>SPLIT</a:t>
            </a:r>
            <a:r>
              <a:rPr lang="en"/>
              <a:t> YOUR CONTENT</a:t>
            </a:r>
            <a:endParaRPr/>
          </a:p>
        </p:txBody>
      </p:sp>
      <p:sp>
        <p:nvSpPr>
          <p:cNvPr id="736" name="Google Shape;736;p49"/>
          <p:cNvSpPr txBox="1"/>
          <p:nvPr>
            <p:ph idx="2" type="body"/>
          </p:nvPr>
        </p:nvSpPr>
        <p:spPr>
          <a:xfrm>
            <a:off x="4672563" y="1552950"/>
            <a:ext cx="3339900" cy="26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Black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ebony and of outer space. It has been the symbolic color of elegance, solemnity and authority.</a:t>
            </a:r>
            <a:endParaRPr/>
          </a:p>
        </p:txBody>
      </p:sp>
      <p:sp>
        <p:nvSpPr>
          <p:cNvPr id="737" name="Google Shape;737;p4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0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</a:t>
            </a:r>
            <a:r>
              <a:rPr lang="en">
                <a:solidFill>
                  <a:schemeClr val="accent2"/>
                </a:solidFill>
              </a:rPr>
              <a:t>TWO OR THREE</a:t>
            </a:r>
            <a:r>
              <a:rPr lang="en"/>
              <a:t> COLUMNS</a:t>
            </a:r>
            <a:endParaRPr/>
          </a:p>
        </p:txBody>
      </p:sp>
      <p:sp>
        <p:nvSpPr>
          <p:cNvPr id="743" name="Google Shape;743;p50"/>
          <p:cNvSpPr txBox="1"/>
          <p:nvPr>
            <p:ph idx="1" type="body"/>
          </p:nvPr>
        </p:nvSpPr>
        <p:spPr>
          <a:xfrm>
            <a:off x="705900" y="1626600"/>
            <a:ext cx="2471700" cy="27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Yellow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gold, butter and ripe lemons. In the spectrum of visible light, yellow is found between green and orange.</a:t>
            </a:r>
            <a:endParaRPr/>
          </a:p>
        </p:txBody>
      </p:sp>
      <p:sp>
        <p:nvSpPr>
          <p:cNvPr id="744" name="Google Shape;744;p50"/>
          <p:cNvSpPr txBox="1"/>
          <p:nvPr>
            <p:ph idx="2" type="body"/>
          </p:nvPr>
        </p:nvSpPr>
        <p:spPr>
          <a:xfrm>
            <a:off x="3304125" y="1626600"/>
            <a:ext cx="2471700" cy="27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745" name="Google Shape;745;p50"/>
          <p:cNvSpPr txBox="1"/>
          <p:nvPr>
            <p:ph idx="3" type="body"/>
          </p:nvPr>
        </p:nvSpPr>
        <p:spPr>
          <a:xfrm>
            <a:off x="5902350" y="1626600"/>
            <a:ext cx="2471700" cy="27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5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51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lang="en">
                <a:solidFill>
                  <a:schemeClr val="accent2"/>
                </a:solidFill>
              </a:rPr>
              <a:t>PICTURE</a:t>
            </a:r>
            <a:r>
              <a:rPr lang="en"/>
              <a:t> IS WORTH A THOUSAND WORDS</a:t>
            </a:r>
            <a:endParaRPr/>
          </a:p>
        </p:txBody>
      </p:sp>
      <p:sp>
        <p:nvSpPr>
          <p:cNvPr id="752" name="Google Shape;752;p51"/>
          <p:cNvSpPr txBox="1"/>
          <p:nvPr>
            <p:ph idx="1" type="body"/>
          </p:nvPr>
        </p:nvSpPr>
        <p:spPr>
          <a:xfrm>
            <a:off x="442975" y="1641300"/>
            <a:ext cx="2580300" cy="247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A complex idea can be conveyed with just a single still image.</a:t>
            </a:r>
            <a:endParaRPr sz="1800"/>
          </a:p>
        </p:txBody>
      </p:sp>
      <p:pic>
        <p:nvPicPr>
          <p:cNvPr id="753" name="Google Shape;75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150" y="1493700"/>
            <a:ext cx="2765700" cy="2765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54" name="Google Shape;754;p51"/>
          <p:cNvSpPr txBox="1"/>
          <p:nvPr>
            <p:ph idx="1" type="body"/>
          </p:nvPr>
        </p:nvSpPr>
        <p:spPr>
          <a:xfrm>
            <a:off x="6120725" y="1641300"/>
            <a:ext cx="2580300" cy="247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Namely making it possible to absorb large amounts of data quickly.</a:t>
            </a:r>
            <a:endParaRPr sz="1800"/>
          </a:p>
        </p:txBody>
      </p:sp>
      <p:sp>
        <p:nvSpPr>
          <p:cNvPr id="755" name="Google Shape;755;p5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 txBox="1"/>
          <p:nvPr>
            <p:ph idx="4294967295" type="ctrTitle"/>
          </p:nvPr>
        </p:nvSpPr>
        <p:spPr>
          <a:xfrm>
            <a:off x="685800" y="2345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/>
              <a:t>NWEA</a:t>
            </a:r>
            <a:endParaRPr sz="9000"/>
          </a:p>
        </p:txBody>
      </p:sp>
      <p:sp>
        <p:nvSpPr>
          <p:cNvPr id="484" name="Google Shape;484;p16"/>
          <p:cNvSpPr txBox="1"/>
          <p:nvPr>
            <p:ph idx="4294967295" type="subTitle"/>
          </p:nvPr>
        </p:nvSpPr>
        <p:spPr>
          <a:xfrm>
            <a:off x="2169650" y="3182950"/>
            <a:ext cx="48048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/>
              <a:t>Fall to Winter</a:t>
            </a:r>
            <a:endParaRPr b="1" sz="25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/>
              <a:t>2022-2023</a:t>
            </a:r>
            <a:endParaRPr b="1" sz="2500"/>
          </a:p>
        </p:txBody>
      </p:sp>
      <p:grpSp>
        <p:nvGrpSpPr>
          <p:cNvPr id="485" name="Google Shape;485;p16"/>
          <p:cNvGrpSpPr/>
          <p:nvPr/>
        </p:nvGrpSpPr>
        <p:grpSpPr>
          <a:xfrm>
            <a:off x="4146170" y="640688"/>
            <a:ext cx="1166508" cy="1166538"/>
            <a:chOff x="6654650" y="3665275"/>
            <a:chExt cx="409100" cy="409125"/>
          </a:xfrm>
        </p:grpSpPr>
        <p:sp>
          <p:nvSpPr>
            <p:cNvPr id="486" name="Google Shape;486;p16"/>
            <p:cNvSpPr/>
            <p:nvPr/>
          </p:nvSpPr>
          <p:spPr>
            <a:xfrm>
              <a:off x="6808525" y="3819150"/>
              <a:ext cx="211875" cy="211900"/>
            </a:xfrm>
            <a:custGeom>
              <a:rect b="b" l="l" r="r" t="t"/>
              <a:pathLst>
                <a:path extrusionOk="0" h="8476" w="8475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6654650" y="3665275"/>
              <a:ext cx="409100" cy="409125"/>
            </a:xfrm>
            <a:custGeom>
              <a:rect b="b" l="l" r="r" t="t"/>
              <a:pathLst>
                <a:path extrusionOk="0" h="16365" w="16364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8" name="Google Shape;488;p16"/>
          <p:cNvGrpSpPr/>
          <p:nvPr/>
        </p:nvGrpSpPr>
        <p:grpSpPr>
          <a:xfrm rot="1940693">
            <a:off x="3340903" y="1116018"/>
            <a:ext cx="587626" cy="587659"/>
            <a:chOff x="570875" y="4322250"/>
            <a:chExt cx="443300" cy="443325"/>
          </a:xfrm>
        </p:grpSpPr>
        <p:sp>
          <p:nvSpPr>
            <p:cNvPr id="489" name="Google Shape;489;p16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16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3" name="Google Shape;493;p16"/>
          <p:cNvSpPr/>
          <p:nvPr/>
        </p:nvSpPr>
        <p:spPr>
          <a:xfrm>
            <a:off x="3829676" y="640708"/>
            <a:ext cx="316510" cy="302214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16"/>
          <p:cNvSpPr/>
          <p:nvPr/>
        </p:nvSpPr>
        <p:spPr>
          <a:xfrm rot="1793658">
            <a:off x="5318500" y="1302383"/>
            <a:ext cx="225078" cy="214930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1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52"/>
          <p:cNvSpPr txBox="1"/>
          <p:nvPr>
            <p:ph idx="4294967295" type="title"/>
          </p:nvPr>
        </p:nvSpPr>
        <p:spPr>
          <a:xfrm>
            <a:off x="0" y="1881750"/>
            <a:ext cx="9144000" cy="138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8324A"/>
                </a:solidFill>
              </a:rPr>
              <a:t>WANT BIG IMPACT?</a:t>
            </a:r>
            <a:endParaRPr sz="3600">
              <a:solidFill>
                <a:srgbClr val="28324A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600">
                <a:solidFill>
                  <a:srgbClr val="28324A"/>
                </a:solidFill>
              </a:rPr>
              <a:t>USE BIG IMAGE.</a:t>
            </a:r>
            <a:endParaRPr sz="3600">
              <a:solidFill>
                <a:srgbClr val="28324A"/>
              </a:solidFill>
            </a:endParaRPr>
          </a:p>
        </p:txBody>
      </p:sp>
      <p:sp>
        <p:nvSpPr>
          <p:cNvPr id="761" name="Google Shape;761;p5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3"/>
          <p:cNvSpPr txBox="1"/>
          <p:nvPr>
            <p:ph type="title"/>
          </p:nvPr>
        </p:nvSpPr>
        <p:spPr>
          <a:xfrm>
            <a:off x="1047750" y="0"/>
            <a:ext cx="6996600" cy="94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</a:t>
            </a:r>
            <a:r>
              <a:rPr lang="en">
                <a:solidFill>
                  <a:schemeClr val="accent2"/>
                </a:solidFill>
              </a:rPr>
              <a:t>CHARTS</a:t>
            </a:r>
            <a:r>
              <a:rPr lang="en"/>
              <a:t> TO EXPLAIN YOUR IDEAS</a:t>
            </a:r>
            <a:endParaRPr/>
          </a:p>
        </p:txBody>
      </p:sp>
      <p:grpSp>
        <p:nvGrpSpPr>
          <p:cNvPr id="767" name="Google Shape;767;p53"/>
          <p:cNvGrpSpPr/>
          <p:nvPr/>
        </p:nvGrpSpPr>
        <p:grpSpPr>
          <a:xfrm>
            <a:off x="3099624" y="949849"/>
            <a:ext cx="2944752" cy="3170450"/>
            <a:chOff x="2768474" y="949849"/>
            <a:chExt cx="2944752" cy="3170450"/>
          </a:xfrm>
        </p:grpSpPr>
        <p:sp>
          <p:nvSpPr>
            <p:cNvPr id="768" name="Google Shape;768;p53"/>
            <p:cNvSpPr/>
            <p:nvPr/>
          </p:nvSpPr>
          <p:spPr>
            <a:xfrm rot="5400000">
              <a:off x="2768474" y="949849"/>
              <a:ext cx="1706700" cy="1706700"/>
            </a:xfrm>
            <a:prstGeom prst="teardrop">
              <a:avLst>
                <a:gd fmla="val 10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53"/>
            <p:cNvSpPr/>
            <p:nvPr/>
          </p:nvSpPr>
          <p:spPr>
            <a:xfrm flipH="1" rot="5400000">
              <a:off x="3109874" y="2754999"/>
              <a:ext cx="1365300" cy="1365300"/>
            </a:xfrm>
            <a:prstGeom prst="teardrop">
              <a:avLst>
                <a:gd fmla="val 10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53"/>
            <p:cNvSpPr/>
            <p:nvPr/>
          </p:nvSpPr>
          <p:spPr>
            <a:xfrm rot="10800000">
              <a:off x="4573417" y="1713349"/>
              <a:ext cx="943200" cy="943200"/>
            </a:xfrm>
            <a:prstGeom prst="teardrop">
              <a:avLst>
                <a:gd fmla="val 10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53"/>
            <p:cNvSpPr/>
            <p:nvPr/>
          </p:nvSpPr>
          <p:spPr>
            <a:xfrm flipH="1">
              <a:off x="4573526" y="2754999"/>
              <a:ext cx="1139700" cy="1139700"/>
            </a:xfrm>
            <a:prstGeom prst="teardrop">
              <a:avLst>
                <a:gd fmla="val 100000" name="adj"/>
              </a:avLst>
            </a:pr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2" name="Google Shape;772;p53"/>
          <p:cNvSpPr/>
          <p:nvPr/>
        </p:nvSpPr>
        <p:spPr>
          <a:xfrm>
            <a:off x="3485050" y="1567267"/>
            <a:ext cx="929494" cy="548374"/>
          </a:xfrm>
          <a:custGeom>
            <a:rect b="b" l="l" r="r" t="t"/>
            <a:pathLst>
              <a:path extrusionOk="0" h="13141" w="22274">
                <a:moveTo>
                  <a:pt x="14532" y="3786"/>
                </a:moveTo>
                <a:lnTo>
                  <a:pt x="11747" y="7084"/>
                </a:lnTo>
                <a:lnTo>
                  <a:pt x="11577" y="7035"/>
                </a:lnTo>
                <a:lnTo>
                  <a:pt x="11406" y="6986"/>
                </a:lnTo>
                <a:lnTo>
                  <a:pt x="11235" y="6937"/>
                </a:lnTo>
                <a:lnTo>
                  <a:pt x="10893" y="6937"/>
                </a:lnTo>
                <a:lnTo>
                  <a:pt x="10746" y="6961"/>
                </a:lnTo>
                <a:lnTo>
                  <a:pt x="9207" y="3786"/>
                </a:lnTo>
                <a:close/>
                <a:moveTo>
                  <a:pt x="7034" y="6082"/>
                </a:moveTo>
                <a:lnTo>
                  <a:pt x="7229" y="6302"/>
                </a:lnTo>
                <a:lnTo>
                  <a:pt x="7400" y="6522"/>
                </a:lnTo>
                <a:lnTo>
                  <a:pt x="7571" y="6766"/>
                </a:lnTo>
                <a:lnTo>
                  <a:pt x="7718" y="7010"/>
                </a:lnTo>
                <a:lnTo>
                  <a:pt x="7840" y="7279"/>
                </a:lnTo>
                <a:lnTo>
                  <a:pt x="7937" y="7572"/>
                </a:lnTo>
                <a:lnTo>
                  <a:pt x="8011" y="7841"/>
                </a:lnTo>
                <a:lnTo>
                  <a:pt x="8060" y="8134"/>
                </a:lnTo>
                <a:lnTo>
                  <a:pt x="5422" y="8134"/>
                </a:lnTo>
                <a:lnTo>
                  <a:pt x="7034" y="6082"/>
                </a:lnTo>
                <a:close/>
                <a:moveTo>
                  <a:pt x="8475" y="4275"/>
                </a:moveTo>
                <a:lnTo>
                  <a:pt x="9965" y="7352"/>
                </a:lnTo>
                <a:lnTo>
                  <a:pt x="9769" y="7523"/>
                </a:lnTo>
                <a:lnTo>
                  <a:pt x="9623" y="7743"/>
                </a:lnTo>
                <a:lnTo>
                  <a:pt x="9525" y="7963"/>
                </a:lnTo>
                <a:lnTo>
                  <a:pt x="9427" y="8183"/>
                </a:lnTo>
                <a:lnTo>
                  <a:pt x="9061" y="8183"/>
                </a:lnTo>
                <a:lnTo>
                  <a:pt x="8988" y="7767"/>
                </a:lnTo>
                <a:lnTo>
                  <a:pt x="8890" y="7377"/>
                </a:lnTo>
                <a:lnTo>
                  <a:pt x="8768" y="6986"/>
                </a:lnTo>
                <a:lnTo>
                  <a:pt x="8597" y="6619"/>
                </a:lnTo>
                <a:lnTo>
                  <a:pt x="8402" y="6253"/>
                </a:lnTo>
                <a:lnTo>
                  <a:pt x="8182" y="5936"/>
                </a:lnTo>
                <a:lnTo>
                  <a:pt x="7937" y="5618"/>
                </a:lnTo>
                <a:lnTo>
                  <a:pt x="7644" y="5325"/>
                </a:lnTo>
                <a:lnTo>
                  <a:pt x="8475" y="4275"/>
                </a:lnTo>
                <a:close/>
                <a:moveTo>
                  <a:pt x="11161" y="8012"/>
                </a:moveTo>
                <a:lnTo>
                  <a:pt x="11259" y="8060"/>
                </a:lnTo>
                <a:lnTo>
                  <a:pt x="11381" y="8109"/>
                </a:lnTo>
                <a:lnTo>
                  <a:pt x="11454" y="8183"/>
                </a:lnTo>
                <a:lnTo>
                  <a:pt x="11528" y="8280"/>
                </a:lnTo>
                <a:lnTo>
                  <a:pt x="11577" y="8378"/>
                </a:lnTo>
                <a:lnTo>
                  <a:pt x="11625" y="8476"/>
                </a:lnTo>
                <a:lnTo>
                  <a:pt x="11625" y="8598"/>
                </a:lnTo>
                <a:lnTo>
                  <a:pt x="11625" y="8695"/>
                </a:lnTo>
                <a:lnTo>
                  <a:pt x="11577" y="8818"/>
                </a:lnTo>
                <a:lnTo>
                  <a:pt x="11528" y="8915"/>
                </a:lnTo>
                <a:lnTo>
                  <a:pt x="11454" y="9013"/>
                </a:lnTo>
                <a:lnTo>
                  <a:pt x="11381" y="9062"/>
                </a:lnTo>
                <a:lnTo>
                  <a:pt x="11259" y="9135"/>
                </a:lnTo>
                <a:lnTo>
                  <a:pt x="11161" y="9159"/>
                </a:lnTo>
                <a:lnTo>
                  <a:pt x="11039" y="9184"/>
                </a:lnTo>
                <a:lnTo>
                  <a:pt x="10942" y="9159"/>
                </a:lnTo>
                <a:lnTo>
                  <a:pt x="10819" y="9135"/>
                </a:lnTo>
                <a:lnTo>
                  <a:pt x="10722" y="9062"/>
                </a:lnTo>
                <a:lnTo>
                  <a:pt x="10624" y="9013"/>
                </a:lnTo>
                <a:lnTo>
                  <a:pt x="10575" y="8915"/>
                </a:lnTo>
                <a:lnTo>
                  <a:pt x="10502" y="8818"/>
                </a:lnTo>
                <a:lnTo>
                  <a:pt x="10477" y="8695"/>
                </a:lnTo>
                <a:lnTo>
                  <a:pt x="10453" y="8598"/>
                </a:lnTo>
                <a:lnTo>
                  <a:pt x="10477" y="8476"/>
                </a:lnTo>
                <a:lnTo>
                  <a:pt x="10502" y="8378"/>
                </a:lnTo>
                <a:lnTo>
                  <a:pt x="10575" y="8280"/>
                </a:lnTo>
                <a:lnTo>
                  <a:pt x="10624" y="8183"/>
                </a:lnTo>
                <a:lnTo>
                  <a:pt x="10722" y="8109"/>
                </a:lnTo>
                <a:lnTo>
                  <a:pt x="10819" y="8060"/>
                </a:lnTo>
                <a:lnTo>
                  <a:pt x="10942" y="8012"/>
                </a:lnTo>
                <a:close/>
                <a:moveTo>
                  <a:pt x="4811" y="5081"/>
                </a:moveTo>
                <a:lnTo>
                  <a:pt x="5056" y="5105"/>
                </a:lnTo>
                <a:lnTo>
                  <a:pt x="5275" y="5154"/>
                </a:lnTo>
                <a:lnTo>
                  <a:pt x="5520" y="5203"/>
                </a:lnTo>
                <a:lnTo>
                  <a:pt x="5739" y="5276"/>
                </a:lnTo>
                <a:lnTo>
                  <a:pt x="5959" y="5374"/>
                </a:lnTo>
                <a:lnTo>
                  <a:pt x="6179" y="5472"/>
                </a:lnTo>
                <a:lnTo>
                  <a:pt x="6374" y="5569"/>
                </a:lnTo>
                <a:lnTo>
                  <a:pt x="4640" y="7816"/>
                </a:lnTo>
                <a:lnTo>
                  <a:pt x="4396" y="7816"/>
                </a:lnTo>
                <a:lnTo>
                  <a:pt x="4250" y="7865"/>
                </a:lnTo>
                <a:lnTo>
                  <a:pt x="4127" y="7938"/>
                </a:lnTo>
                <a:lnTo>
                  <a:pt x="4005" y="8036"/>
                </a:lnTo>
                <a:lnTo>
                  <a:pt x="3908" y="8158"/>
                </a:lnTo>
                <a:lnTo>
                  <a:pt x="3834" y="8280"/>
                </a:lnTo>
                <a:lnTo>
                  <a:pt x="3786" y="8427"/>
                </a:lnTo>
                <a:lnTo>
                  <a:pt x="3761" y="8598"/>
                </a:lnTo>
                <a:lnTo>
                  <a:pt x="3786" y="8744"/>
                </a:lnTo>
                <a:lnTo>
                  <a:pt x="3834" y="8891"/>
                </a:lnTo>
                <a:lnTo>
                  <a:pt x="3908" y="9037"/>
                </a:lnTo>
                <a:lnTo>
                  <a:pt x="4005" y="9135"/>
                </a:lnTo>
                <a:lnTo>
                  <a:pt x="4127" y="9233"/>
                </a:lnTo>
                <a:lnTo>
                  <a:pt x="4250" y="9306"/>
                </a:lnTo>
                <a:lnTo>
                  <a:pt x="4396" y="9355"/>
                </a:lnTo>
                <a:lnTo>
                  <a:pt x="4543" y="9379"/>
                </a:lnTo>
                <a:lnTo>
                  <a:pt x="4738" y="9355"/>
                </a:lnTo>
                <a:lnTo>
                  <a:pt x="4933" y="9282"/>
                </a:lnTo>
                <a:lnTo>
                  <a:pt x="5080" y="9159"/>
                </a:lnTo>
                <a:lnTo>
                  <a:pt x="5227" y="9013"/>
                </a:lnTo>
                <a:lnTo>
                  <a:pt x="8060" y="9013"/>
                </a:lnTo>
                <a:lnTo>
                  <a:pt x="8011" y="9330"/>
                </a:lnTo>
                <a:lnTo>
                  <a:pt x="7937" y="9648"/>
                </a:lnTo>
                <a:lnTo>
                  <a:pt x="7815" y="9965"/>
                </a:lnTo>
                <a:lnTo>
                  <a:pt x="7693" y="10259"/>
                </a:lnTo>
                <a:lnTo>
                  <a:pt x="7522" y="10527"/>
                </a:lnTo>
                <a:lnTo>
                  <a:pt x="7351" y="10771"/>
                </a:lnTo>
                <a:lnTo>
                  <a:pt x="7156" y="11016"/>
                </a:lnTo>
                <a:lnTo>
                  <a:pt x="6912" y="11235"/>
                </a:lnTo>
                <a:lnTo>
                  <a:pt x="6667" y="11431"/>
                </a:lnTo>
                <a:lnTo>
                  <a:pt x="6423" y="11626"/>
                </a:lnTo>
                <a:lnTo>
                  <a:pt x="6130" y="11773"/>
                </a:lnTo>
                <a:lnTo>
                  <a:pt x="5837" y="11895"/>
                </a:lnTo>
                <a:lnTo>
                  <a:pt x="5544" y="12017"/>
                </a:lnTo>
                <a:lnTo>
                  <a:pt x="5227" y="12090"/>
                </a:lnTo>
                <a:lnTo>
                  <a:pt x="4885" y="12139"/>
                </a:lnTo>
                <a:lnTo>
                  <a:pt x="4201" y="12139"/>
                </a:lnTo>
                <a:lnTo>
                  <a:pt x="3834" y="12066"/>
                </a:lnTo>
                <a:lnTo>
                  <a:pt x="3517" y="11993"/>
                </a:lnTo>
                <a:lnTo>
                  <a:pt x="3175" y="11870"/>
                </a:lnTo>
                <a:lnTo>
                  <a:pt x="2882" y="11724"/>
                </a:lnTo>
                <a:lnTo>
                  <a:pt x="2589" y="11553"/>
                </a:lnTo>
                <a:lnTo>
                  <a:pt x="2320" y="11333"/>
                </a:lnTo>
                <a:lnTo>
                  <a:pt x="2052" y="11113"/>
                </a:lnTo>
                <a:lnTo>
                  <a:pt x="1832" y="10869"/>
                </a:lnTo>
                <a:lnTo>
                  <a:pt x="1636" y="10576"/>
                </a:lnTo>
                <a:lnTo>
                  <a:pt x="1441" y="10283"/>
                </a:lnTo>
                <a:lnTo>
                  <a:pt x="1294" y="9990"/>
                </a:lnTo>
                <a:lnTo>
                  <a:pt x="1172" y="9672"/>
                </a:lnTo>
                <a:lnTo>
                  <a:pt x="1099" y="9330"/>
                </a:lnTo>
                <a:lnTo>
                  <a:pt x="1050" y="8964"/>
                </a:lnTo>
                <a:lnTo>
                  <a:pt x="1026" y="8598"/>
                </a:lnTo>
                <a:lnTo>
                  <a:pt x="1050" y="8256"/>
                </a:lnTo>
                <a:lnTo>
                  <a:pt x="1099" y="7889"/>
                </a:lnTo>
                <a:lnTo>
                  <a:pt x="1172" y="7548"/>
                </a:lnTo>
                <a:lnTo>
                  <a:pt x="1294" y="7230"/>
                </a:lnTo>
                <a:lnTo>
                  <a:pt x="1441" y="6913"/>
                </a:lnTo>
                <a:lnTo>
                  <a:pt x="1636" y="6644"/>
                </a:lnTo>
                <a:lnTo>
                  <a:pt x="1832" y="6351"/>
                </a:lnTo>
                <a:lnTo>
                  <a:pt x="2052" y="6107"/>
                </a:lnTo>
                <a:lnTo>
                  <a:pt x="2320" y="5887"/>
                </a:lnTo>
                <a:lnTo>
                  <a:pt x="2589" y="5667"/>
                </a:lnTo>
                <a:lnTo>
                  <a:pt x="2882" y="5496"/>
                </a:lnTo>
                <a:lnTo>
                  <a:pt x="3175" y="5349"/>
                </a:lnTo>
                <a:lnTo>
                  <a:pt x="3517" y="5227"/>
                </a:lnTo>
                <a:lnTo>
                  <a:pt x="3834" y="5154"/>
                </a:lnTo>
                <a:lnTo>
                  <a:pt x="4201" y="5081"/>
                </a:lnTo>
                <a:close/>
                <a:moveTo>
                  <a:pt x="18097" y="5081"/>
                </a:moveTo>
                <a:lnTo>
                  <a:pt x="18464" y="5154"/>
                </a:lnTo>
                <a:lnTo>
                  <a:pt x="18806" y="5227"/>
                </a:lnTo>
                <a:lnTo>
                  <a:pt x="19123" y="5349"/>
                </a:lnTo>
                <a:lnTo>
                  <a:pt x="19441" y="5496"/>
                </a:lnTo>
                <a:lnTo>
                  <a:pt x="19734" y="5667"/>
                </a:lnTo>
                <a:lnTo>
                  <a:pt x="20002" y="5887"/>
                </a:lnTo>
                <a:lnTo>
                  <a:pt x="20247" y="6107"/>
                </a:lnTo>
                <a:lnTo>
                  <a:pt x="20466" y="6351"/>
                </a:lnTo>
                <a:lnTo>
                  <a:pt x="20686" y="6644"/>
                </a:lnTo>
                <a:lnTo>
                  <a:pt x="20857" y="6913"/>
                </a:lnTo>
                <a:lnTo>
                  <a:pt x="21004" y="7230"/>
                </a:lnTo>
                <a:lnTo>
                  <a:pt x="21126" y="7548"/>
                </a:lnTo>
                <a:lnTo>
                  <a:pt x="21199" y="7889"/>
                </a:lnTo>
                <a:lnTo>
                  <a:pt x="21272" y="8256"/>
                </a:lnTo>
                <a:lnTo>
                  <a:pt x="21272" y="8598"/>
                </a:lnTo>
                <a:lnTo>
                  <a:pt x="21272" y="8964"/>
                </a:lnTo>
                <a:lnTo>
                  <a:pt x="21199" y="9330"/>
                </a:lnTo>
                <a:lnTo>
                  <a:pt x="21126" y="9672"/>
                </a:lnTo>
                <a:lnTo>
                  <a:pt x="21004" y="9990"/>
                </a:lnTo>
                <a:lnTo>
                  <a:pt x="20857" y="10283"/>
                </a:lnTo>
                <a:lnTo>
                  <a:pt x="20686" y="10576"/>
                </a:lnTo>
                <a:lnTo>
                  <a:pt x="20466" y="10869"/>
                </a:lnTo>
                <a:lnTo>
                  <a:pt x="20247" y="11113"/>
                </a:lnTo>
                <a:lnTo>
                  <a:pt x="20002" y="11333"/>
                </a:lnTo>
                <a:lnTo>
                  <a:pt x="19734" y="11553"/>
                </a:lnTo>
                <a:lnTo>
                  <a:pt x="19441" y="11724"/>
                </a:lnTo>
                <a:lnTo>
                  <a:pt x="19123" y="11870"/>
                </a:lnTo>
                <a:lnTo>
                  <a:pt x="18806" y="11993"/>
                </a:lnTo>
                <a:lnTo>
                  <a:pt x="18464" y="12066"/>
                </a:lnTo>
                <a:lnTo>
                  <a:pt x="18097" y="12139"/>
                </a:lnTo>
                <a:lnTo>
                  <a:pt x="17389" y="12139"/>
                </a:lnTo>
                <a:lnTo>
                  <a:pt x="17023" y="12066"/>
                </a:lnTo>
                <a:lnTo>
                  <a:pt x="16705" y="11993"/>
                </a:lnTo>
                <a:lnTo>
                  <a:pt x="16363" y="11870"/>
                </a:lnTo>
                <a:lnTo>
                  <a:pt x="16070" y="11724"/>
                </a:lnTo>
                <a:lnTo>
                  <a:pt x="15777" y="11553"/>
                </a:lnTo>
                <a:lnTo>
                  <a:pt x="15509" y="11333"/>
                </a:lnTo>
                <a:lnTo>
                  <a:pt x="15240" y="11113"/>
                </a:lnTo>
                <a:lnTo>
                  <a:pt x="15020" y="10869"/>
                </a:lnTo>
                <a:lnTo>
                  <a:pt x="14825" y="10576"/>
                </a:lnTo>
                <a:lnTo>
                  <a:pt x="14629" y="10283"/>
                </a:lnTo>
                <a:lnTo>
                  <a:pt x="14483" y="9990"/>
                </a:lnTo>
                <a:lnTo>
                  <a:pt x="14361" y="9672"/>
                </a:lnTo>
                <a:lnTo>
                  <a:pt x="14287" y="9330"/>
                </a:lnTo>
                <a:lnTo>
                  <a:pt x="14239" y="8964"/>
                </a:lnTo>
                <a:lnTo>
                  <a:pt x="14214" y="8598"/>
                </a:lnTo>
                <a:lnTo>
                  <a:pt x="14214" y="8354"/>
                </a:lnTo>
                <a:lnTo>
                  <a:pt x="14239" y="8109"/>
                </a:lnTo>
                <a:lnTo>
                  <a:pt x="14287" y="7889"/>
                </a:lnTo>
                <a:lnTo>
                  <a:pt x="14336" y="7645"/>
                </a:lnTo>
                <a:lnTo>
                  <a:pt x="14410" y="7425"/>
                </a:lnTo>
                <a:lnTo>
                  <a:pt x="14507" y="7206"/>
                </a:lnTo>
                <a:lnTo>
                  <a:pt x="14605" y="6986"/>
                </a:lnTo>
                <a:lnTo>
                  <a:pt x="14703" y="6790"/>
                </a:lnTo>
                <a:lnTo>
                  <a:pt x="14849" y="6595"/>
                </a:lnTo>
                <a:lnTo>
                  <a:pt x="14971" y="6424"/>
                </a:lnTo>
                <a:lnTo>
                  <a:pt x="15118" y="6229"/>
                </a:lnTo>
                <a:lnTo>
                  <a:pt x="15289" y="6082"/>
                </a:lnTo>
                <a:lnTo>
                  <a:pt x="15460" y="5911"/>
                </a:lnTo>
                <a:lnTo>
                  <a:pt x="15631" y="5765"/>
                </a:lnTo>
                <a:lnTo>
                  <a:pt x="15826" y="5643"/>
                </a:lnTo>
                <a:lnTo>
                  <a:pt x="16022" y="5520"/>
                </a:lnTo>
                <a:lnTo>
                  <a:pt x="17096" y="8134"/>
                </a:lnTo>
                <a:lnTo>
                  <a:pt x="17023" y="8231"/>
                </a:lnTo>
                <a:lnTo>
                  <a:pt x="16974" y="8354"/>
                </a:lnTo>
                <a:lnTo>
                  <a:pt x="16950" y="8476"/>
                </a:lnTo>
                <a:lnTo>
                  <a:pt x="16925" y="8598"/>
                </a:lnTo>
                <a:lnTo>
                  <a:pt x="16950" y="8744"/>
                </a:lnTo>
                <a:lnTo>
                  <a:pt x="16998" y="8891"/>
                </a:lnTo>
                <a:lnTo>
                  <a:pt x="17072" y="9037"/>
                </a:lnTo>
                <a:lnTo>
                  <a:pt x="17169" y="9135"/>
                </a:lnTo>
                <a:lnTo>
                  <a:pt x="17292" y="9233"/>
                </a:lnTo>
                <a:lnTo>
                  <a:pt x="17414" y="9306"/>
                </a:lnTo>
                <a:lnTo>
                  <a:pt x="17560" y="9355"/>
                </a:lnTo>
                <a:lnTo>
                  <a:pt x="17731" y="9379"/>
                </a:lnTo>
                <a:lnTo>
                  <a:pt x="17878" y="9355"/>
                </a:lnTo>
                <a:lnTo>
                  <a:pt x="18024" y="9306"/>
                </a:lnTo>
                <a:lnTo>
                  <a:pt x="18146" y="9233"/>
                </a:lnTo>
                <a:lnTo>
                  <a:pt x="18268" y="9135"/>
                </a:lnTo>
                <a:lnTo>
                  <a:pt x="18366" y="9037"/>
                </a:lnTo>
                <a:lnTo>
                  <a:pt x="18439" y="8891"/>
                </a:lnTo>
                <a:lnTo>
                  <a:pt x="18488" y="8744"/>
                </a:lnTo>
                <a:lnTo>
                  <a:pt x="18513" y="8598"/>
                </a:lnTo>
                <a:lnTo>
                  <a:pt x="18488" y="8451"/>
                </a:lnTo>
                <a:lnTo>
                  <a:pt x="18464" y="8329"/>
                </a:lnTo>
                <a:lnTo>
                  <a:pt x="18391" y="8207"/>
                </a:lnTo>
                <a:lnTo>
                  <a:pt x="18317" y="8085"/>
                </a:lnTo>
                <a:lnTo>
                  <a:pt x="18220" y="7987"/>
                </a:lnTo>
                <a:lnTo>
                  <a:pt x="18122" y="7914"/>
                </a:lnTo>
                <a:lnTo>
                  <a:pt x="18000" y="7865"/>
                </a:lnTo>
                <a:lnTo>
                  <a:pt x="17853" y="7816"/>
                </a:lnTo>
                <a:lnTo>
                  <a:pt x="16803" y="5203"/>
                </a:lnTo>
                <a:lnTo>
                  <a:pt x="17023" y="5154"/>
                </a:lnTo>
                <a:lnTo>
                  <a:pt x="17267" y="5105"/>
                </a:lnTo>
                <a:lnTo>
                  <a:pt x="17511" y="5081"/>
                </a:lnTo>
                <a:close/>
                <a:moveTo>
                  <a:pt x="6252" y="1"/>
                </a:moveTo>
                <a:lnTo>
                  <a:pt x="6179" y="25"/>
                </a:lnTo>
                <a:lnTo>
                  <a:pt x="6106" y="74"/>
                </a:lnTo>
                <a:lnTo>
                  <a:pt x="6057" y="123"/>
                </a:lnTo>
                <a:lnTo>
                  <a:pt x="6008" y="196"/>
                </a:lnTo>
                <a:lnTo>
                  <a:pt x="5959" y="245"/>
                </a:lnTo>
                <a:lnTo>
                  <a:pt x="5935" y="343"/>
                </a:lnTo>
                <a:lnTo>
                  <a:pt x="5935" y="416"/>
                </a:lnTo>
                <a:lnTo>
                  <a:pt x="5959" y="660"/>
                </a:lnTo>
                <a:lnTo>
                  <a:pt x="6057" y="978"/>
                </a:lnTo>
                <a:lnTo>
                  <a:pt x="6106" y="1124"/>
                </a:lnTo>
                <a:lnTo>
                  <a:pt x="6179" y="1222"/>
                </a:lnTo>
                <a:lnTo>
                  <a:pt x="6252" y="1320"/>
                </a:lnTo>
                <a:lnTo>
                  <a:pt x="6350" y="1344"/>
                </a:lnTo>
                <a:lnTo>
                  <a:pt x="7107" y="1344"/>
                </a:lnTo>
                <a:lnTo>
                  <a:pt x="8084" y="3396"/>
                </a:lnTo>
                <a:lnTo>
                  <a:pt x="6985" y="4788"/>
                </a:lnTo>
                <a:lnTo>
                  <a:pt x="6716" y="4617"/>
                </a:lnTo>
                <a:lnTo>
                  <a:pt x="6423" y="4470"/>
                </a:lnTo>
                <a:lnTo>
                  <a:pt x="6130" y="4348"/>
                </a:lnTo>
                <a:lnTo>
                  <a:pt x="5813" y="4250"/>
                </a:lnTo>
                <a:lnTo>
                  <a:pt x="5495" y="4177"/>
                </a:lnTo>
                <a:lnTo>
                  <a:pt x="5178" y="4104"/>
                </a:lnTo>
                <a:lnTo>
                  <a:pt x="4860" y="4079"/>
                </a:lnTo>
                <a:lnTo>
                  <a:pt x="4030" y="4079"/>
                </a:lnTo>
                <a:lnTo>
                  <a:pt x="3590" y="4153"/>
                </a:lnTo>
                <a:lnTo>
                  <a:pt x="3151" y="4275"/>
                </a:lnTo>
                <a:lnTo>
                  <a:pt x="2735" y="4421"/>
                </a:lnTo>
                <a:lnTo>
                  <a:pt x="2345" y="4617"/>
                </a:lnTo>
                <a:lnTo>
                  <a:pt x="1978" y="4837"/>
                </a:lnTo>
                <a:lnTo>
                  <a:pt x="1636" y="5105"/>
                </a:lnTo>
                <a:lnTo>
                  <a:pt x="1319" y="5398"/>
                </a:lnTo>
                <a:lnTo>
                  <a:pt x="1026" y="5716"/>
                </a:lnTo>
                <a:lnTo>
                  <a:pt x="782" y="6058"/>
                </a:lnTo>
                <a:lnTo>
                  <a:pt x="537" y="6449"/>
                </a:lnTo>
                <a:lnTo>
                  <a:pt x="366" y="6839"/>
                </a:lnTo>
                <a:lnTo>
                  <a:pt x="220" y="7254"/>
                </a:lnTo>
                <a:lnTo>
                  <a:pt x="98" y="7670"/>
                </a:lnTo>
                <a:lnTo>
                  <a:pt x="24" y="8134"/>
                </a:lnTo>
                <a:lnTo>
                  <a:pt x="0" y="8598"/>
                </a:lnTo>
                <a:lnTo>
                  <a:pt x="24" y="9062"/>
                </a:lnTo>
                <a:lnTo>
                  <a:pt x="98" y="9501"/>
                </a:lnTo>
                <a:lnTo>
                  <a:pt x="220" y="9941"/>
                </a:lnTo>
                <a:lnTo>
                  <a:pt x="366" y="10356"/>
                </a:lnTo>
                <a:lnTo>
                  <a:pt x="562" y="10747"/>
                </a:lnTo>
                <a:lnTo>
                  <a:pt x="782" y="11138"/>
                </a:lnTo>
                <a:lnTo>
                  <a:pt x="1050" y="11480"/>
                </a:lnTo>
                <a:lnTo>
                  <a:pt x="1343" y="11797"/>
                </a:lnTo>
                <a:lnTo>
                  <a:pt x="1661" y="12090"/>
                </a:lnTo>
                <a:lnTo>
                  <a:pt x="2003" y="12359"/>
                </a:lnTo>
                <a:lnTo>
                  <a:pt x="2369" y="12579"/>
                </a:lnTo>
                <a:lnTo>
                  <a:pt x="2760" y="12774"/>
                </a:lnTo>
                <a:lnTo>
                  <a:pt x="3175" y="12945"/>
                </a:lnTo>
                <a:lnTo>
                  <a:pt x="3615" y="13043"/>
                </a:lnTo>
                <a:lnTo>
                  <a:pt x="4079" y="13116"/>
                </a:lnTo>
                <a:lnTo>
                  <a:pt x="4518" y="13140"/>
                </a:lnTo>
                <a:lnTo>
                  <a:pt x="4982" y="13116"/>
                </a:lnTo>
                <a:lnTo>
                  <a:pt x="5397" y="13043"/>
                </a:lnTo>
                <a:lnTo>
                  <a:pt x="5813" y="12945"/>
                </a:lnTo>
                <a:lnTo>
                  <a:pt x="6228" y="12823"/>
                </a:lnTo>
                <a:lnTo>
                  <a:pt x="6594" y="12628"/>
                </a:lnTo>
                <a:lnTo>
                  <a:pt x="6961" y="12432"/>
                </a:lnTo>
                <a:lnTo>
                  <a:pt x="7302" y="12188"/>
                </a:lnTo>
                <a:lnTo>
                  <a:pt x="7620" y="11919"/>
                </a:lnTo>
                <a:lnTo>
                  <a:pt x="7913" y="11626"/>
                </a:lnTo>
                <a:lnTo>
                  <a:pt x="8182" y="11309"/>
                </a:lnTo>
                <a:lnTo>
                  <a:pt x="8402" y="10967"/>
                </a:lnTo>
                <a:lnTo>
                  <a:pt x="8597" y="10625"/>
                </a:lnTo>
                <a:lnTo>
                  <a:pt x="8768" y="10234"/>
                </a:lnTo>
                <a:lnTo>
                  <a:pt x="8890" y="9843"/>
                </a:lnTo>
                <a:lnTo>
                  <a:pt x="8988" y="9428"/>
                </a:lnTo>
                <a:lnTo>
                  <a:pt x="9061" y="9013"/>
                </a:lnTo>
                <a:lnTo>
                  <a:pt x="9427" y="9013"/>
                </a:lnTo>
                <a:lnTo>
                  <a:pt x="9525" y="9282"/>
                </a:lnTo>
                <a:lnTo>
                  <a:pt x="9647" y="9501"/>
                </a:lnTo>
                <a:lnTo>
                  <a:pt x="9818" y="9721"/>
                </a:lnTo>
                <a:lnTo>
                  <a:pt x="10013" y="9892"/>
                </a:lnTo>
                <a:lnTo>
                  <a:pt x="10233" y="10039"/>
                </a:lnTo>
                <a:lnTo>
                  <a:pt x="10477" y="10161"/>
                </a:lnTo>
                <a:lnTo>
                  <a:pt x="10746" y="10234"/>
                </a:lnTo>
                <a:lnTo>
                  <a:pt x="11186" y="10234"/>
                </a:lnTo>
                <a:lnTo>
                  <a:pt x="11357" y="10210"/>
                </a:lnTo>
                <a:lnTo>
                  <a:pt x="11503" y="10161"/>
                </a:lnTo>
                <a:lnTo>
                  <a:pt x="11674" y="10112"/>
                </a:lnTo>
                <a:lnTo>
                  <a:pt x="11821" y="10039"/>
                </a:lnTo>
                <a:lnTo>
                  <a:pt x="11943" y="9965"/>
                </a:lnTo>
                <a:lnTo>
                  <a:pt x="12065" y="9868"/>
                </a:lnTo>
                <a:lnTo>
                  <a:pt x="12187" y="9770"/>
                </a:lnTo>
                <a:lnTo>
                  <a:pt x="12309" y="9648"/>
                </a:lnTo>
                <a:lnTo>
                  <a:pt x="12382" y="9526"/>
                </a:lnTo>
                <a:lnTo>
                  <a:pt x="12480" y="9379"/>
                </a:lnTo>
                <a:lnTo>
                  <a:pt x="12553" y="9233"/>
                </a:lnTo>
                <a:lnTo>
                  <a:pt x="12602" y="9086"/>
                </a:lnTo>
                <a:lnTo>
                  <a:pt x="12651" y="8915"/>
                </a:lnTo>
                <a:lnTo>
                  <a:pt x="12676" y="8769"/>
                </a:lnTo>
                <a:lnTo>
                  <a:pt x="12676" y="8598"/>
                </a:lnTo>
                <a:lnTo>
                  <a:pt x="12651" y="8329"/>
                </a:lnTo>
                <a:lnTo>
                  <a:pt x="12602" y="8085"/>
                </a:lnTo>
                <a:lnTo>
                  <a:pt x="12505" y="7865"/>
                </a:lnTo>
                <a:lnTo>
                  <a:pt x="12358" y="7645"/>
                </a:lnTo>
                <a:lnTo>
                  <a:pt x="15411" y="4055"/>
                </a:lnTo>
                <a:lnTo>
                  <a:pt x="15631" y="4592"/>
                </a:lnTo>
                <a:lnTo>
                  <a:pt x="15362" y="4739"/>
                </a:lnTo>
                <a:lnTo>
                  <a:pt x="15093" y="4910"/>
                </a:lnTo>
                <a:lnTo>
                  <a:pt x="14849" y="5105"/>
                </a:lnTo>
                <a:lnTo>
                  <a:pt x="14605" y="5301"/>
                </a:lnTo>
                <a:lnTo>
                  <a:pt x="14385" y="5520"/>
                </a:lnTo>
                <a:lnTo>
                  <a:pt x="14190" y="5765"/>
                </a:lnTo>
                <a:lnTo>
                  <a:pt x="14019" y="6009"/>
                </a:lnTo>
                <a:lnTo>
                  <a:pt x="13848" y="6253"/>
                </a:lnTo>
                <a:lnTo>
                  <a:pt x="13701" y="6522"/>
                </a:lnTo>
                <a:lnTo>
                  <a:pt x="13579" y="6790"/>
                </a:lnTo>
                <a:lnTo>
                  <a:pt x="13457" y="7084"/>
                </a:lnTo>
                <a:lnTo>
                  <a:pt x="13359" y="7377"/>
                </a:lnTo>
                <a:lnTo>
                  <a:pt x="13286" y="7670"/>
                </a:lnTo>
                <a:lnTo>
                  <a:pt x="13237" y="7963"/>
                </a:lnTo>
                <a:lnTo>
                  <a:pt x="13213" y="8280"/>
                </a:lnTo>
                <a:lnTo>
                  <a:pt x="13188" y="8598"/>
                </a:lnTo>
                <a:lnTo>
                  <a:pt x="13213" y="9062"/>
                </a:lnTo>
                <a:lnTo>
                  <a:pt x="13286" y="9501"/>
                </a:lnTo>
                <a:lnTo>
                  <a:pt x="13408" y="9941"/>
                </a:lnTo>
                <a:lnTo>
                  <a:pt x="13555" y="10356"/>
                </a:lnTo>
                <a:lnTo>
                  <a:pt x="13750" y="10747"/>
                </a:lnTo>
                <a:lnTo>
                  <a:pt x="13970" y="11138"/>
                </a:lnTo>
                <a:lnTo>
                  <a:pt x="14239" y="11480"/>
                </a:lnTo>
                <a:lnTo>
                  <a:pt x="14532" y="11797"/>
                </a:lnTo>
                <a:lnTo>
                  <a:pt x="14849" y="12090"/>
                </a:lnTo>
                <a:lnTo>
                  <a:pt x="15191" y="12359"/>
                </a:lnTo>
                <a:lnTo>
                  <a:pt x="15582" y="12579"/>
                </a:lnTo>
                <a:lnTo>
                  <a:pt x="15973" y="12774"/>
                </a:lnTo>
                <a:lnTo>
                  <a:pt x="16388" y="12945"/>
                </a:lnTo>
                <a:lnTo>
                  <a:pt x="16827" y="13043"/>
                </a:lnTo>
                <a:lnTo>
                  <a:pt x="17267" y="13116"/>
                </a:lnTo>
                <a:lnTo>
                  <a:pt x="17756" y="13140"/>
                </a:lnTo>
                <a:lnTo>
                  <a:pt x="18195" y="13116"/>
                </a:lnTo>
                <a:lnTo>
                  <a:pt x="18659" y="13043"/>
                </a:lnTo>
                <a:lnTo>
                  <a:pt x="19099" y="12945"/>
                </a:lnTo>
                <a:lnTo>
                  <a:pt x="19514" y="12774"/>
                </a:lnTo>
                <a:lnTo>
                  <a:pt x="19905" y="12579"/>
                </a:lnTo>
                <a:lnTo>
                  <a:pt x="20271" y="12359"/>
                </a:lnTo>
                <a:lnTo>
                  <a:pt x="20613" y="12090"/>
                </a:lnTo>
                <a:lnTo>
                  <a:pt x="20931" y="11797"/>
                </a:lnTo>
                <a:lnTo>
                  <a:pt x="21224" y="11480"/>
                </a:lnTo>
                <a:lnTo>
                  <a:pt x="21492" y="11138"/>
                </a:lnTo>
                <a:lnTo>
                  <a:pt x="21712" y="10747"/>
                </a:lnTo>
                <a:lnTo>
                  <a:pt x="21907" y="10356"/>
                </a:lnTo>
                <a:lnTo>
                  <a:pt x="22054" y="9941"/>
                </a:lnTo>
                <a:lnTo>
                  <a:pt x="22176" y="9501"/>
                </a:lnTo>
                <a:lnTo>
                  <a:pt x="22249" y="9062"/>
                </a:lnTo>
                <a:lnTo>
                  <a:pt x="22274" y="8598"/>
                </a:lnTo>
                <a:lnTo>
                  <a:pt x="22249" y="8134"/>
                </a:lnTo>
                <a:lnTo>
                  <a:pt x="22176" y="7670"/>
                </a:lnTo>
                <a:lnTo>
                  <a:pt x="22054" y="7230"/>
                </a:lnTo>
                <a:lnTo>
                  <a:pt x="21907" y="6815"/>
                </a:lnTo>
                <a:lnTo>
                  <a:pt x="21712" y="6424"/>
                </a:lnTo>
                <a:lnTo>
                  <a:pt x="21492" y="6058"/>
                </a:lnTo>
                <a:lnTo>
                  <a:pt x="21224" y="5691"/>
                </a:lnTo>
                <a:lnTo>
                  <a:pt x="20931" y="5374"/>
                </a:lnTo>
                <a:lnTo>
                  <a:pt x="20613" y="5081"/>
                </a:lnTo>
                <a:lnTo>
                  <a:pt x="20271" y="4812"/>
                </a:lnTo>
                <a:lnTo>
                  <a:pt x="19905" y="4592"/>
                </a:lnTo>
                <a:lnTo>
                  <a:pt x="19514" y="4397"/>
                </a:lnTo>
                <a:lnTo>
                  <a:pt x="19099" y="4250"/>
                </a:lnTo>
                <a:lnTo>
                  <a:pt x="18659" y="4128"/>
                </a:lnTo>
                <a:lnTo>
                  <a:pt x="18195" y="4079"/>
                </a:lnTo>
                <a:lnTo>
                  <a:pt x="17756" y="4055"/>
                </a:lnTo>
                <a:lnTo>
                  <a:pt x="17414" y="4055"/>
                </a:lnTo>
                <a:lnTo>
                  <a:pt x="17072" y="4104"/>
                </a:lnTo>
                <a:lnTo>
                  <a:pt x="16754" y="4153"/>
                </a:lnTo>
                <a:lnTo>
                  <a:pt x="16412" y="4250"/>
                </a:lnTo>
                <a:lnTo>
                  <a:pt x="15240" y="1344"/>
                </a:lnTo>
                <a:lnTo>
                  <a:pt x="16144" y="1344"/>
                </a:lnTo>
                <a:lnTo>
                  <a:pt x="15997" y="1515"/>
                </a:lnTo>
                <a:lnTo>
                  <a:pt x="15924" y="1564"/>
                </a:lnTo>
                <a:lnTo>
                  <a:pt x="15899" y="1637"/>
                </a:lnTo>
                <a:lnTo>
                  <a:pt x="15875" y="1735"/>
                </a:lnTo>
                <a:lnTo>
                  <a:pt x="15875" y="1808"/>
                </a:lnTo>
                <a:lnTo>
                  <a:pt x="15875" y="1881"/>
                </a:lnTo>
                <a:lnTo>
                  <a:pt x="15899" y="1955"/>
                </a:lnTo>
                <a:lnTo>
                  <a:pt x="15924" y="2028"/>
                </a:lnTo>
                <a:lnTo>
                  <a:pt x="15997" y="2101"/>
                </a:lnTo>
                <a:lnTo>
                  <a:pt x="16046" y="2150"/>
                </a:lnTo>
                <a:lnTo>
                  <a:pt x="16119" y="2199"/>
                </a:lnTo>
                <a:lnTo>
                  <a:pt x="16192" y="2223"/>
                </a:lnTo>
                <a:lnTo>
                  <a:pt x="16363" y="2223"/>
                </a:lnTo>
                <a:lnTo>
                  <a:pt x="16437" y="2199"/>
                </a:lnTo>
                <a:lnTo>
                  <a:pt x="16510" y="2150"/>
                </a:lnTo>
                <a:lnTo>
                  <a:pt x="16583" y="2101"/>
                </a:lnTo>
                <a:lnTo>
                  <a:pt x="16754" y="1930"/>
                </a:lnTo>
                <a:lnTo>
                  <a:pt x="16852" y="1808"/>
                </a:lnTo>
                <a:lnTo>
                  <a:pt x="16925" y="1662"/>
                </a:lnTo>
                <a:lnTo>
                  <a:pt x="16998" y="1491"/>
                </a:lnTo>
                <a:lnTo>
                  <a:pt x="17047" y="1320"/>
                </a:lnTo>
                <a:lnTo>
                  <a:pt x="17047" y="1124"/>
                </a:lnTo>
                <a:lnTo>
                  <a:pt x="16998" y="953"/>
                </a:lnTo>
                <a:lnTo>
                  <a:pt x="16901" y="807"/>
                </a:lnTo>
                <a:lnTo>
                  <a:pt x="16779" y="685"/>
                </a:lnTo>
                <a:lnTo>
                  <a:pt x="16657" y="587"/>
                </a:lnTo>
                <a:lnTo>
                  <a:pt x="16486" y="538"/>
                </a:lnTo>
                <a:lnTo>
                  <a:pt x="16339" y="489"/>
                </a:lnTo>
                <a:lnTo>
                  <a:pt x="16192" y="465"/>
                </a:lnTo>
                <a:lnTo>
                  <a:pt x="14629" y="465"/>
                </a:lnTo>
                <a:lnTo>
                  <a:pt x="14507" y="489"/>
                </a:lnTo>
                <a:lnTo>
                  <a:pt x="14434" y="514"/>
                </a:lnTo>
                <a:lnTo>
                  <a:pt x="14312" y="611"/>
                </a:lnTo>
                <a:lnTo>
                  <a:pt x="14239" y="709"/>
                </a:lnTo>
                <a:lnTo>
                  <a:pt x="14214" y="807"/>
                </a:lnTo>
                <a:lnTo>
                  <a:pt x="14214" y="929"/>
                </a:lnTo>
                <a:lnTo>
                  <a:pt x="14239" y="1027"/>
                </a:lnTo>
                <a:lnTo>
                  <a:pt x="14996" y="2883"/>
                </a:lnTo>
                <a:lnTo>
                  <a:pt x="8792" y="2883"/>
                </a:lnTo>
                <a:lnTo>
                  <a:pt x="8035" y="1344"/>
                </a:lnTo>
                <a:lnTo>
                  <a:pt x="9427" y="1344"/>
                </a:lnTo>
                <a:lnTo>
                  <a:pt x="9525" y="1320"/>
                </a:lnTo>
                <a:lnTo>
                  <a:pt x="9598" y="1295"/>
                </a:lnTo>
                <a:lnTo>
                  <a:pt x="9672" y="1271"/>
                </a:lnTo>
                <a:lnTo>
                  <a:pt x="9720" y="1222"/>
                </a:lnTo>
                <a:lnTo>
                  <a:pt x="9794" y="1149"/>
                </a:lnTo>
                <a:lnTo>
                  <a:pt x="9818" y="1075"/>
                </a:lnTo>
                <a:lnTo>
                  <a:pt x="9842" y="1002"/>
                </a:lnTo>
                <a:lnTo>
                  <a:pt x="9842" y="904"/>
                </a:lnTo>
                <a:lnTo>
                  <a:pt x="9842" y="831"/>
                </a:lnTo>
                <a:lnTo>
                  <a:pt x="9818" y="734"/>
                </a:lnTo>
                <a:lnTo>
                  <a:pt x="9794" y="685"/>
                </a:lnTo>
                <a:lnTo>
                  <a:pt x="9720" y="611"/>
                </a:lnTo>
                <a:lnTo>
                  <a:pt x="9672" y="563"/>
                </a:lnTo>
                <a:lnTo>
                  <a:pt x="9598" y="514"/>
                </a:lnTo>
                <a:lnTo>
                  <a:pt x="9525" y="489"/>
                </a:lnTo>
                <a:lnTo>
                  <a:pt x="9427" y="489"/>
                </a:lnTo>
                <a:lnTo>
                  <a:pt x="635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3" name="Google Shape;773;p53"/>
          <p:cNvGrpSpPr/>
          <p:nvPr/>
        </p:nvGrpSpPr>
        <p:grpSpPr>
          <a:xfrm>
            <a:off x="3844549" y="3126202"/>
            <a:ext cx="599842" cy="589958"/>
            <a:chOff x="1244325" y="4999400"/>
            <a:chExt cx="444525" cy="437200"/>
          </a:xfrm>
        </p:grpSpPr>
        <p:sp>
          <p:nvSpPr>
            <p:cNvPr id="774" name="Google Shape;774;p53"/>
            <p:cNvSpPr/>
            <p:nvPr/>
          </p:nvSpPr>
          <p:spPr>
            <a:xfrm>
              <a:off x="1244325" y="5161200"/>
              <a:ext cx="374925" cy="222275"/>
            </a:xfrm>
            <a:custGeom>
              <a:rect b="b" l="l" r="r" t="t"/>
              <a:pathLst>
                <a:path extrusionOk="0" h="8891" w="14997">
                  <a:moveTo>
                    <a:pt x="2077" y="1661"/>
                  </a:moveTo>
                  <a:lnTo>
                    <a:pt x="2199" y="1685"/>
                  </a:lnTo>
                  <a:lnTo>
                    <a:pt x="2468" y="1783"/>
                  </a:lnTo>
                  <a:lnTo>
                    <a:pt x="2687" y="1930"/>
                  </a:lnTo>
                  <a:lnTo>
                    <a:pt x="2883" y="2076"/>
                  </a:lnTo>
                  <a:lnTo>
                    <a:pt x="2932" y="2443"/>
                  </a:lnTo>
                  <a:lnTo>
                    <a:pt x="3005" y="2833"/>
                  </a:lnTo>
                  <a:lnTo>
                    <a:pt x="3176" y="3664"/>
                  </a:lnTo>
                  <a:lnTo>
                    <a:pt x="3396" y="4470"/>
                  </a:lnTo>
                  <a:lnTo>
                    <a:pt x="3567" y="5154"/>
                  </a:lnTo>
                  <a:lnTo>
                    <a:pt x="3371" y="5105"/>
                  </a:lnTo>
                  <a:lnTo>
                    <a:pt x="3152" y="5031"/>
                  </a:lnTo>
                  <a:lnTo>
                    <a:pt x="2956" y="4934"/>
                  </a:lnTo>
                  <a:lnTo>
                    <a:pt x="2736" y="4812"/>
                  </a:lnTo>
                  <a:lnTo>
                    <a:pt x="2541" y="4690"/>
                  </a:lnTo>
                  <a:lnTo>
                    <a:pt x="2321" y="4543"/>
                  </a:lnTo>
                  <a:lnTo>
                    <a:pt x="2126" y="4372"/>
                  </a:lnTo>
                  <a:lnTo>
                    <a:pt x="1930" y="4201"/>
                  </a:lnTo>
                  <a:lnTo>
                    <a:pt x="1759" y="4006"/>
                  </a:lnTo>
                  <a:lnTo>
                    <a:pt x="1613" y="3810"/>
                  </a:lnTo>
                  <a:lnTo>
                    <a:pt x="1466" y="3590"/>
                  </a:lnTo>
                  <a:lnTo>
                    <a:pt x="1344" y="3395"/>
                  </a:lnTo>
                  <a:lnTo>
                    <a:pt x="1247" y="3175"/>
                  </a:lnTo>
                  <a:lnTo>
                    <a:pt x="1173" y="2931"/>
                  </a:lnTo>
                  <a:lnTo>
                    <a:pt x="1124" y="2711"/>
                  </a:lnTo>
                  <a:lnTo>
                    <a:pt x="1124" y="2491"/>
                  </a:lnTo>
                  <a:lnTo>
                    <a:pt x="1124" y="2320"/>
                  </a:lnTo>
                  <a:lnTo>
                    <a:pt x="1173" y="2174"/>
                  </a:lnTo>
                  <a:lnTo>
                    <a:pt x="1247" y="2027"/>
                  </a:lnTo>
                  <a:lnTo>
                    <a:pt x="1369" y="1905"/>
                  </a:lnTo>
                  <a:lnTo>
                    <a:pt x="1491" y="1808"/>
                  </a:lnTo>
                  <a:lnTo>
                    <a:pt x="1613" y="1734"/>
                  </a:lnTo>
                  <a:lnTo>
                    <a:pt x="1784" y="1685"/>
                  </a:lnTo>
                  <a:lnTo>
                    <a:pt x="1955" y="1661"/>
                  </a:lnTo>
                  <a:close/>
                  <a:moveTo>
                    <a:pt x="3225" y="0"/>
                  </a:moveTo>
                  <a:lnTo>
                    <a:pt x="3127" y="25"/>
                  </a:lnTo>
                  <a:lnTo>
                    <a:pt x="3029" y="98"/>
                  </a:lnTo>
                  <a:lnTo>
                    <a:pt x="2932" y="147"/>
                  </a:lnTo>
                  <a:lnTo>
                    <a:pt x="2883" y="245"/>
                  </a:lnTo>
                  <a:lnTo>
                    <a:pt x="2834" y="342"/>
                  </a:lnTo>
                  <a:lnTo>
                    <a:pt x="2785" y="440"/>
                  </a:lnTo>
                  <a:lnTo>
                    <a:pt x="2785" y="538"/>
                  </a:lnTo>
                  <a:lnTo>
                    <a:pt x="2785" y="709"/>
                  </a:lnTo>
                  <a:lnTo>
                    <a:pt x="2565" y="635"/>
                  </a:lnTo>
                  <a:lnTo>
                    <a:pt x="2370" y="586"/>
                  </a:lnTo>
                  <a:lnTo>
                    <a:pt x="2150" y="562"/>
                  </a:lnTo>
                  <a:lnTo>
                    <a:pt x="1955" y="538"/>
                  </a:lnTo>
                  <a:lnTo>
                    <a:pt x="1759" y="562"/>
                  </a:lnTo>
                  <a:lnTo>
                    <a:pt x="1564" y="586"/>
                  </a:lnTo>
                  <a:lnTo>
                    <a:pt x="1369" y="635"/>
                  </a:lnTo>
                  <a:lnTo>
                    <a:pt x="1198" y="709"/>
                  </a:lnTo>
                  <a:lnTo>
                    <a:pt x="1027" y="782"/>
                  </a:lnTo>
                  <a:lnTo>
                    <a:pt x="856" y="880"/>
                  </a:lnTo>
                  <a:lnTo>
                    <a:pt x="709" y="1002"/>
                  </a:lnTo>
                  <a:lnTo>
                    <a:pt x="563" y="1124"/>
                  </a:lnTo>
                  <a:lnTo>
                    <a:pt x="441" y="1246"/>
                  </a:lnTo>
                  <a:lnTo>
                    <a:pt x="343" y="1417"/>
                  </a:lnTo>
                  <a:lnTo>
                    <a:pt x="245" y="1563"/>
                  </a:lnTo>
                  <a:lnTo>
                    <a:pt x="147" y="1734"/>
                  </a:lnTo>
                  <a:lnTo>
                    <a:pt x="99" y="1905"/>
                  </a:lnTo>
                  <a:lnTo>
                    <a:pt x="50" y="2101"/>
                  </a:lnTo>
                  <a:lnTo>
                    <a:pt x="1" y="2296"/>
                  </a:lnTo>
                  <a:lnTo>
                    <a:pt x="1" y="2491"/>
                  </a:lnTo>
                  <a:lnTo>
                    <a:pt x="25" y="2858"/>
                  </a:lnTo>
                  <a:lnTo>
                    <a:pt x="99" y="3200"/>
                  </a:lnTo>
                  <a:lnTo>
                    <a:pt x="221" y="3566"/>
                  </a:lnTo>
                  <a:lnTo>
                    <a:pt x="367" y="3884"/>
                  </a:lnTo>
                  <a:lnTo>
                    <a:pt x="563" y="4225"/>
                  </a:lnTo>
                  <a:lnTo>
                    <a:pt x="782" y="4543"/>
                  </a:lnTo>
                  <a:lnTo>
                    <a:pt x="1027" y="4836"/>
                  </a:lnTo>
                  <a:lnTo>
                    <a:pt x="1295" y="5105"/>
                  </a:lnTo>
                  <a:lnTo>
                    <a:pt x="1588" y="5349"/>
                  </a:lnTo>
                  <a:lnTo>
                    <a:pt x="1906" y="5593"/>
                  </a:lnTo>
                  <a:lnTo>
                    <a:pt x="2248" y="5789"/>
                  </a:lnTo>
                  <a:lnTo>
                    <a:pt x="2590" y="5960"/>
                  </a:lnTo>
                  <a:lnTo>
                    <a:pt x="2932" y="6106"/>
                  </a:lnTo>
                  <a:lnTo>
                    <a:pt x="3274" y="6204"/>
                  </a:lnTo>
                  <a:lnTo>
                    <a:pt x="3616" y="6277"/>
                  </a:lnTo>
                  <a:lnTo>
                    <a:pt x="3957" y="6301"/>
                  </a:lnTo>
                  <a:lnTo>
                    <a:pt x="4080" y="6643"/>
                  </a:lnTo>
                  <a:lnTo>
                    <a:pt x="4226" y="6961"/>
                  </a:lnTo>
                  <a:lnTo>
                    <a:pt x="4519" y="7596"/>
                  </a:lnTo>
                  <a:lnTo>
                    <a:pt x="4812" y="8133"/>
                  </a:lnTo>
                  <a:lnTo>
                    <a:pt x="5081" y="8597"/>
                  </a:lnTo>
                  <a:lnTo>
                    <a:pt x="5154" y="8719"/>
                  </a:lnTo>
                  <a:lnTo>
                    <a:pt x="5276" y="8817"/>
                  </a:lnTo>
                  <a:lnTo>
                    <a:pt x="5423" y="8866"/>
                  </a:lnTo>
                  <a:lnTo>
                    <a:pt x="5569" y="8890"/>
                  </a:lnTo>
                  <a:lnTo>
                    <a:pt x="12212" y="8890"/>
                  </a:lnTo>
                  <a:lnTo>
                    <a:pt x="12359" y="8866"/>
                  </a:lnTo>
                  <a:lnTo>
                    <a:pt x="12506" y="8817"/>
                  </a:lnTo>
                  <a:lnTo>
                    <a:pt x="12628" y="8719"/>
                  </a:lnTo>
                  <a:lnTo>
                    <a:pt x="12701" y="8597"/>
                  </a:lnTo>
                  <a:lnTo>
                    <a:pt x="12994" y="8060"/>
                  </a:lnTo>
                  <a:lnTo>
                    <a:pt x="13360" y="7352"/>
                  </a:lnTo>
                  <a:lnTo>
                    <a:pt x="13727" y="6472"/>
                  </a:lnTo>
                  <a:lnTo>
                    <a:pt x="13922" y="6008"/>
                  </a:lnTo>
                  <a:lnTo>
                    <a:pt x="14117" y="5495"/>
                  </a:lnTo>
                  <a:lnTo>
                    <a:pt x="14288" y="4958"/>
                  </a:lnTo>
                  <a:lnTo>
                    <a:pt x="14459" y="4372"/>
                  </a:lnTo>
                  <a:lnTo>
                    <a:pt x="14606" y="3786"/>
                  </a:lnTo>
                  <a:lnTo>
                    <a:pt x="14752" y="3175"/>
                  </a:lnTo>
                  <a:lnTo>
                    <a:pt x="14850" y="2540"/>
                  </a:lnTo>
                  <a:lnTo>
                    <a:pt x="14923" y="1881"/>
                  </a:lnTo>
                  <a:lnTo>
                    <a:pt x="14972" y="1221"/>
                  </a:lnTo>
                  <a:lnTo>
                    <a:pt x="14997" y="538"/>
                  </a:lnTo>
                  <a:lnTo>
                    <a:pt x="14997" y="440"/>
                  </a:lnTo>
                  <a:lnTo>
                    <a:pt x="14948" y="342"/>
                  </a:lnTo>
                  <a:lnTo>
                    <a:pt x="14899" y="245"/>
                  </a:lnTo>
                  <a:lnTo>
                    <a:pt x="14850" y="147"/>
                  </a:lnTo>
                  <a:lnTo>
                    <a:pt x="14752" y="98"/>
                  </a:lnTo>
                  <a:lnTo>
                    <a:pt x="14655" y="25"/>
                  </a:lnTo>
                  <a:lnTo>
                    <a:pt x="145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53"/>
            <p:cNvSpPr/>
            <p:nvPr/>
          </p:nvSpPr>
          <p:spPr>
            <a:xfrm>
              <a:off x="1244325" y="5397500"/>
              <a:ext cx="444525" cy="39100"/>
            </a:xfrm>
            <a:custGeom>
              <a:rect b="b" l="l" r="r" t="t"/>
              <a:pathLst>
                <a:path extrusionOk="0" h="1564" w="17781">
                  <a:moveTo>
                    <a:pt x="1" y="0"/>
                  </a:moveTo>
                  <a:lnTo>
                    <a:pt x="25" y="244"/>
                  </a:lnTo>
                  <a:lnTo>
                    <a:pt x="99" y="488"/>
                  </a:lnTo>
                  <a:lnTo>
                    <a:pt x="196" y="757"/>
                  </a:lnTo>
                  <a:lnTo>
                    <a:pt x="318" y="1001"/>
                  </a:lnTo>
                  <a:lnTo>
                    <a:pt x="489" y="1221"/>
                  </a:lnTo>
                  <a:lnTo>
                    <a:pt x="685" y="1392"/>
                  </a:lnTo>
                  <a:lnTo>
                    <a:pt x="782" y="1465"/>
                  </a:lnTo>
                  <a:lnTo>
                    <a:pt x="880" y="1514"/>
                  </a:lnTo>
                  <a:lnTo>
                    <a:pt x="1002" y="1539"/>
                  </a:lnTo>
                  <a:lnTo>
                    <a:pt x="1124" y="1563"/>
                  </a:lnTo>
                  <a:lnTo>
                    <a:pt x="16657" y="1563"/>
                  </a:lnTo>
                  <a:lnTo>
                    <a:pt x="16780" y="1539"/>
                  </a:lnTo>
                  <a:lnTo>
                    <a:pt x="16902" y="1514"/>
                  </a:lnTo>
                  <a:lnTo>
                    <a:pt x="16999" y="1465"/>
                  </a:lnTo>
                  <a:lnTo>
                    <a:pt x="17097" y="1392"/>
                  </a:lnTo>
                  <a:lnTo>
                    <a:pt x="17292" y="1221"/>
                  </a:lnTo>
                  <a:lnTo>
                    <a:pt x="17463" y="1001"/>
                  </a:lnTo>
                  <a:lnTo>
                    <a:pt x="17586" y="757"/>
                  </a:lnTo>
                  <a:lnTo>
                    <a:pt x="17683" y="488"/>
                  </a:lnTo>
                  <a:lnTo>
                    <a:pt x="17756" y="244"/>
                  </a:lnTo>
                  <a:lnTo>
                    <a:pt x="177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53"/>
            <p:cNvSpPr/>
            <p:nvPr/>
          </p:nvSpPr>
          <p:spPr>
            <a:xfrm>
              <a:off x="1451925" y="4999400"/>
              <a:ext cx="31175" cy="129450"/>
            </a:xfrm>
            <a:custGeom>
              <a:rect b="b" l="l" r="r" t="t"/>
              <a:pathLst>
                <a:path extrusionOk="0" h="5178" w="1247">
                  <a:moveTo>
                    <a:pt x="953" y="0"/>
                  </a:moveTo>
                  <a:lnTo>
                    <a:pt x="856" y="25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61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4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7" y="3688"/>
                  </a:lnTo>
                  <a:lnTo>
                    <a:pt x="1222" y="3542"/>
                  </a:lnTo>
                  <a:lnTo>
                    <a:pt x="1246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9" y="2882"/>
                  </a:lnTo>
                  <a:lnTo>
                    <a:pt x="1100" y="2784"/>
                  </a:lnTo>
                  <a:lnTo>
                    <a:pt x="978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7"/>
                  </a:lnTo>
                  <a:lnTo>
                    <a:pt x="636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5" y="2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53"/>
            <p:cNvSpPr/>
            <p:nvPr/>
          </p:nvSpPr>
          <p:spPr>
            <a:xfrm>
              <a:off x="1407975" y="4999400"/>
              <a:ext cx="31150" cy="129450"/>
            </a:xfrm>
            <a:custGeom>
              <a:rect b="b" l="l" r="r" t="t"/>
              <a:pathLst>
                <a:path extrusionOk="0" h="5178" w="1246">
                  <a:moveTo>
                    <a:pt x="977" y="0"/>
                  </a:moveTo>
                  <a:lnTo>
                    <a:pt x="855" y="25"/>
                  </a:lnTo>
                  <a:lnTo>
                    <a:pt x="782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38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61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38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38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3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62" y="5007"/>
                  </a:lnTo>
                  <a:lnTo>
                    <a:pt x="586" y="4885"/>
                  </a:lnTo>
                  <a:lnTo>
                    <a:pt x="586" y="4714"/>
                  </a:lnTo>
                  <a:lnTo>
                    <a:pt x="660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124" y="3932"/>
                  </a:lnTo>
                  <a:lnTo>
                    <a:pt x="1173" y="3810"/>
                  </a:lnTo>
                  <a:lnTo>
                    <a:pt x="1221" y="3688"/>
                  </a:lnTo>
                  <a:lnTo>
                    <a:pt x="1246" y="3542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221" y="3029"/>
                  </a:lnTo>
                  <a:lnTo>
                    <a:pt x="1173" y="2882"/>
                  </a:lnTo>
                  <a:lnTo>
                    <a:pt x="1124" y="2784"/>
                  </a:lnTo>
                  <a:lnTo>
                    <a:pt x="977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60" y="2149"/>
                  </a:lnTo>
                  <a:lnTo>
                    <a:pt x="586" y="2003"/>
                  </a:lnTo>
                  <a:lnTo>
                    <a:pt x="586" y="1832"/>
                  </a:lnTo>
                  <a:lnTo>
                    <a:pt x="586" y="1637"/>
                  </a:lnTo>
                  <a:lnTo>
                    <a:pt x="660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124" y="879"/>
                  </a:lnTo>
                  <a:lnTo>
                    <a:pt x="1173" y="757"/>
                  </a:lnTo>
                  <a:lnTo>
                    <a:pt x="1221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1" y="171"/>
                  </a:lnTo>
                  <a:lnTo>
                    <a:pt x="1173" y="98"/>
                  </a:lnTo>
                  <a:lnTo>
                    <a:pt x="1075" y="25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53"/>
            <p:cNvSpPr/>
            <p:nvPr/>
          </p:nvSpPr>
          <p:spPr>
            <a:xfrm>
              <a:off x="1495900" y="4999400"/>
              <a:ext cx="30550" cy="129450"/>
            </a:xfrm>
            <a:custGeom>
              <a:rect b="b" l="l" r="r" t="t"/>
              <a:pathLst>
                <a:path extrusionOk="0" h="5178" w="1222">
                  <a:moveTo>
                    <a:pt x="953" y="0"/>
                  </a:moveTo>
                  <a:lnTo>
                    <a:pt x="831" y="25"/>
                  </a:lnTo>
                  <a:lnTo>
                    <a:pt x="757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60" y="464"/>
                  </a:lnTo>
                  <a:lnTo>
                    <a:pt x="586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2" y="1246"/>
                  </a:lnTo>
                  <a:lnTo>
                    <a:pt x="73" y="1368"/>
                  </a:lnTo>
                  <a:lnTo>
                    <a:pt x="25" y="1490"/>
                  </a:lnTo>
                  <a:lnTo>
                    <a:pt x="0" y="1661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3" y="2296"/>
                  </a:lnTo>
                  <a:lnTo>
                    <a:pt x="122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7"/>
                  </a:lnTo>
                  <a:lnTo>
                    <a:pt x="586" y="3029"/>
                  </a:lnTo>
                  <a:lnTo>
                    <a:pt x="660" y="3175"/>
                  </a:lnTo>
                  <a:lnTo>
                    <a:pt x="660" y="3346"/>
                  </a:lnTo>
                  <a:lnTo>
                    <a:pt x="660" y="3542"/>
                  </a:lnTo>
                  <a:lnTo>
                    <a:pt x="586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2" y="4299"/>
                  </a:lnTo>
                  <a:lnTo>
                    <a:pt x="73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73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6" y="4714"/>
                  </a:lnTo>
                  <a:lnTo>
                    <a:pt x="635" y="4567"/>
                  </a:lnTo>
                  <a:lnTo>
                    <a:pt x="708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1" y="3542"/>
                  </a:lnTo>
                  <a:lnTo>
                    <a:pt x="1221" y="3346"/>
                  </a:lnTo>
                  <a:lnTo>
                    <a:pt x="1221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84"/>
                  </a:lnTo>
                  <a:lnTo>
                    <a:pt x="953" y="2565"/>
                  </a:lnTo>
                  <a:lnTo>
                    <a:pt x="831" y="2394"/>
                  </a:lnTo>
                  <a:lnTo>
                    <a:pt x="708" y="2272"/>
                  </a:lnTo>
                  <a:lnTo>
                    <a:pt x="635" y="2149"/>
                  </a:lnTo>
                  <a:lnTo>
                    <a:pt x="586" y="2003"/>
                  </a:lnTo>
                  <a:lnTo>
                    <a:pt x="562" y="1832"/>
                  </a:lnTo>
                  <a:lnTo>
                    <a:pt x="586" y="1637"/>
                  </a:lnTo>
                  <a:lnTo>
                    <a:pt x="635" y="1490"/>
                  </a:lnTo>
                  <a:lnTo>
                    <a:pt x="708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1" y="464"/>
                  </a:lnTo>
                  <a:lnTo>
                    <a:pt x="1221" y="293"/>
                  </a:lnTo>
                  <a:lnTo>
                    <a:pt x="1221" y="171"/>
                  </a:lnTo>
                  <a:lnTo>
                    <a:pt x="1148" y="98"/>
                  </a:lnTo>
                  <a:lnTo>
                    <a:pt x="1050" y="2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9" name="Google Shape;779;p53"/>
          <p:cNvGrpSpPr/>
          <p:nvPr/>
        </p:nvGrpSpPr>
        <p:grpSpPr>
          <a:xfrm>
            <a:off x="5266889" y="3113863"/>
            <a:ext cx="409140" cy="420402"/>
            <a:chOff x="2605300" y="5003050"/>
            <a:chExt cx="418900" cy="430475"/>
          </a:xfrm>
        </p:grpSpPr>
        <p:sp>
          <p:nvSpPr>
            <p:cNvPr id="780" name="Google Shape;780;p53"/>
            <p:cNvSpPr/>
            <p:nvPr/>
          </p:nvSpPr>
          <p:spPr>
            <a:xfrm>
              <a:off x="2820225" y="5222250"/>
              <a:ext cx="202750" cy="211275"/>
            </a:xfrm>
            <a:custGeom>
              <a:rect b="b" l="l" r="r" t="t"/>
              <a:pathLst>
                <a:path extrusionOk="0" h="8451" w="8110">
                  <a:moveTo>
                    <a:pt x="1710" y="1"/>
                  </a:moveTo>
                  <a:lnTo>
                    <a:pt x="1" y="1857"/>
                  </a:lnTo>
                  <a:lnTo>
                    <a:pt x="5813" y="8158"/>
                  </a:lnTo>
                  <a:lnTo>
                    <a:pt x="5960" y="8280"/>
                  </a:lnTo>
                  <a:lnTo>
                    <a:pt x="6131" y="8378"/>
                  </a:lnTo>
                  <a:lnTo>
                    <a:pt x="6302" y="8427"/>
                  </a:lnTo>
                  <a:lnTo>
                    <a:pt x="6497" y="8451"/>
                  </a:lnTo>
                  <a:lnTo>
                    <a:pt x="6668" y="8427"/>
                  </a:lnTo>
                  <a:lnTo>
                    <a:pt x="6839" y="8378"/>
                  </a:lnTo>
                  <a:lnTo>
                    <a:pt x="7010" y="8280"/>
                  </a:lnTo>
                  <a:lnTo>
                    <a:pt x="7157" y="8158"/>
                  </a:lnTo>
                  <a:lnTo>
                    <a:pt x="7841" y="7474"/>
                  </a:lnTo>
                  <a:lnTo>
                    <a:pt x="7963" y="7328"/>
                  </a:lnTo>
                  <a:lnTo>
                    <a:pt x="8060" y="7157"/>
                  </a:lnTo>
                  <a:lnTo>
                    <a:pt x="8109" y="6986"/>
                  </a:lnTo>
                  <a:lnTo>
                    <a:pt x="8109" y="6815"/>
                  </a:lnTo>
                  <a:lnTo>
                    <a:pt x="8109" y="6619"/>
                  </a:lnTo>
                  <a:lnTo>
                    <a:pt x="8060" y="6448"/>
                  </a:lnTo>
                  <a:lnTo>
                    <a:pt x="7963" y="6277"/>
                  </a:lnTo>
                  <a:lnTo>
                    <a:pt x="7841" y="613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53"/>
            <p:cNvSpPr/>
            <p:nvPr/>
          </p:nvSpPr>
          <p:spPr>
            <a:xfrm>
              <a:off x="2606525" y="5003050"/>
              <a:ext cx="203975" cy="208225"/>
            </a:xfrm>
            <a:custGeom>
              <a:rect b="b" l="l" r="r" t="t"/>
              <a:pathLst>
                <a:path extrusionOk="0" h="8329" w="8159">
                  <a:moveTo>
                    <a:pt x="880" y="1"/>
                  </a:moveTo>
                  <a:lnTo>
                    <a:pt x="685" y="50"/>
                  </a:lnTo>
                  <a:lnTo>
                    <a:pt x="514" y="123"/>
                  </a:lnTo>
                  <a:lnTo>
                    <a:pt x="391" y="245"/>
                  </a:lnTo>
                  <a:lnTo>
                    <a:pt x="269" y="367"/>
                  </a:lnTo>
                  <a:lnTo>
                    <a:pt x="172" y="514"/>
                  </a:lnTo>
                  <a:lnTo>
                    <a:pt x="98" y="685"/>
                  </a:lnTo>
                  <a:lnTo>
                    <a:pt x="50" y="856"/>
                  </a:lnTo>
                  <a:lnTo>
                    <a:pt x="1" y="1026"/>
                  </a:lnTo>
                  <a:lnTo>
                    <a:pt x="1" y="1222"/>
                  </a:lnTo>
                  <a:lnTo>
                    <a:pt x="1" y="1417"/>
                  </a:lnTo>
                  <a:lnTo>
                    <a:pt x="1" y="1613"/>
                  </a:lnTo>
                  <a:lnTo>
                    <a:pt x="74" y="2028"/>
                  </a:lnTo>
                  <a:lnTo>
                    <a:pt x="221" y="2492"/>
                  </a:lnTo>
                  <a:lnTo>
                    <a:pt x="391" y="2931"/>
                  </a:lnTo>
                  <a:lnTo>
                    <a:pt x="611" y="3396"/>
                  </a:lnTo>
                  <a:lnTo>
                    <a:pt x="856" y="3884"/>
                  </a:lnTo>
                  <a:lnTo>
                    <a:pt x="1124" y="4324"/>
                  </a:lnTo>
                  <a:lnTo>
                    <a:pt x="1417" y="4788"/>
                  </a:lnTo>
                  <a:lnTo>
                    <a:pt x="1710" y="5203"/>
                  </a:lnTo>
                  <a:lnTo>
                    <a:pt x="2003" y="5594"/>
                  </a:lnTo>
                  <a:lnTo>
                    <a:pt x="2296" y="5960"/>
                  </a:lnTo>
                  <a:lnTo>
                    <a:pt x="2590" y="6302"/>
                  </a:lnTo>
                  <a:lnTo>
                    <a:pt x="2858" y="6571"/>
                  </a:lnTo>
                  <a:lnTo>
                    <a:pt x="3078" y="6790"/>
                  </a:lnTo>
                  <a:lnTo>
                    <a:pt x="3322" y="6986"/>
                  </a:lnTo>
                  <a:lnTo>
                    <a:pt x="3566" y="7157"/>
                  </a:lnTo>
                  <a:lnTo>
                    <a:pt x="3811" y="7328"/>
                  </a:lnTo>
                  <a:lnTo>
                    <a:pt x="4324" y="7621"/>
                  </a:lnTo>
                  <a:lnTo>
                    <a:pt x="4836" y="7841"/>
                  </a:lnTo>
                  <a:lnTo>
                    <a:pt x="5325" y="8036"/>
                  </a:lnTo>
                  <a:lnTo>
                    <a:pt x="5740" y="8182"/>
                  </a:lnTo>
                  <a:lnTo>
                    <a:pt x="6351" y="8329"/>
                  </a:lnTo>
                  <a:lnTo>
                    <a:pt x="8158" y="6668"/>
                  </a:lnTo>
                  <a:lnTo>
                    <a:pt x="4446" y="2956"/>
                  </a:lnTo>
                  <a:lnTo>
                    <a:pt x="1735" y="245"/>
                  </a:lnTo>
                  <a:lnTo>
                    <a:pt x="1588" y="123"/>
                  </a:lnTo>
                  <a:lnTo>
                    <a:pt x="1417" y="50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53"/>
            <p:cNvSpPr/>
            <p:nvPr/>
          </p:nvSpPr>
          <p:spPr>
            <a:xfrm>
              <a:off x="2605300" y="5008550"/>
              <a:ext cx="418900" cy="418875"/>
            </a:xfrm>
            <a:custGeom>
              <a:rect b="b" l="l" r="r" t="t"/>
              <a:pathLst>
                <a:path extrusionOk="0" h="16755" w="16756">
                  <a:moveTo>
                    <a:pt x="13922" y="1"/>
                  </a:moveTo>
                  <a:lnTo>
                    <a:pt x="13824" y="49"/>
                  </a:lnTo>
                  <a:lnTo>
                    <a:pt x="13360" y="342"/>
                  </a:lnTo>
                  <a:lnTo>
                    <a:pt x="12261" y="1026"/>
                  </a:lnTo>
                  <a:lnTo>
                    <a:pt x="11602" y="1466"/>
                  </a:lnTo>
                  <a:lnTo>
                    <a:pt x="10942" y="1930"/>
                  </a:lnTo>
                  <a:lnTo>
                    <a:pt x="10381" y="2370"/>
                  </a:lnTo>
                  <a:lnTo>
                    <a:pt x="10112" y="2589"/>
                  </a:lnTo>
                  <a:lnTo>
                    <a:pt x="9917" y="2785"/>
                  </a:lnTo>
                  <a:lnTo>
                    <a:pt x="9795" y="2907"/>
                  </a:lnTo>
                  <a:lnTo>
                    <a:pt x="9697" y="3053"/>
                  </a:lnTo>
                  <a:lnTo>
                    <a:pt x="9599" y="3224"/>
                  </a:lnTo>
                  <a:lnTo>
                    <a:pt x="9526" y="3420"/>
                  </a:lnTo>
                  <a:lnTo>
                    <a:pt x="9404" y="3835"/>
                  </a:lnTo>
                  <a:lnTo>
                    <a:pt x="9330" y="4275"/>
                  </a:lnTo>
                  <a:lnTo>
                    <a:pt x="9282" y="4714"/>
                  </a:lnTo>
                  <a:lnTo>
                    <a:pt x="9306" y="5178"/>
                  </a:lnTo>
                  <a:lnTo>
                    <a:pt x="9355" y="5593"/>
                  </a:lnTo>
                  <a:lnTo>
                    <a:pt x="9379" y="5789"/>
                  </a:lnTo>
                  <a:lnTo>
                    <a:pt x="9453" y="5960"/>
                  </a:lnTo>
                  <a:lnTo>
                    <a:pt x="270" y="14459"/>
                  </a:lnTo>
                  <a:lnTo>
                    <a:pt x="147" y="14606"/>
                  </a:lnTo>
                  <a:lnTo>
                    <a:pt x="74" y="14776"/>
                  </a:lnTo>
                  <a:lnTo>
                    <a:pt x="1" y="14947"/>
                  </a:lnTo>
                  <a:lnTo>
                    <a:pt x="1" y="15118"/>
                  </a:lnTo>
                  <a:lnTo>
                    <a:pt x="1" y="15314"/>
                  </a:lnTo>
                  <a:lnTo>
                    <a:pt x="74" y="15485"/>
                  </a:lnTo>
                  <a:lnTo>
                    <a:pt x="147" y="15656"/>
                  </a:lnTo>
                  <a:lnTo>
                    <a:pt x="270" y="15802"/>
                  </a:lnTo>
                  <a:lnTo>
                    <a:pt x="953" y="16486"/>
                  </a:lnTo>
                  <a:lnTo>
                    <a:pt x="1100" y="16608"/>
                  </a:lnTo>
                  <a:lnTo>
                    <a:pt x="1271" y="16681"/>
                  </a:lnTo>
                  <a:lnTo>
                    <a:pt x="1442" y="16755"/>
                  </a:lnTo>
                  <a:lnTo>
                    <a:pt x="1808" y="16755"/>
                  </a:lnTo>
                  <a:lnTo>
                    <a:pt x="1979" y="16681"/>
                  </a:lnTo>
                  <a:lnTo>
                    <a:pt x="2150" y="16608"/>
                  </a:lnTo>
                  <a:lnTo>
                    <a:pt x="2297" y="16486"/>
                  </a:lnTo>
                  <a:lnTo>
                    <a:pt x="10796" y="7303"/>
                  </a:lnTo>
                  <a:lnTo>
                    <a:pt x="11162" y="7401"/>
                  </a:lnTo>
                  <a:lnTo>
                    <a:pt x="11577" y="7450"/>
                  </a:lnTo>
                  <a:lnTo>
                    <a:pt x="12041" y="7474"/>
                  </a:lnTo>
                  <a:lnTo>
                    <a:pt x="12481" y="7425"/>
                  </a:lnTo>
                  <a:lnTo>
                    <a:pt x="12921" y="7352"/>
                  </a:lnTo>
                  <a:lnTo>
                    <a:pt x="13336" y="7230"/>
                  </a:lnTo>
                  <a:lnTo>
                    <a:pt x="13531" y="7156"/>
                  </a:lnTo>
                  <a:lnTo>
                    <a:pt x="13702" y="7059"/>
                  </a:lnTo>
                  <a:lnTo>
                    <a:pt x="13849" y="6961"/>
                  </a:lnTo>
                  <a:lnTo>
                    <a:pt x="13971" y="6839"/>
                  </a:lnTo>
                  <a:lnTo>
                    <a:pt x="14166" y="6644"/>
                  </a:lnTo>
                  <a:lnTo>
                    <a:pt x="14386" y="6375"/>
                  </a:lnTo>
                  <a:lnTo>
                    <a:pt x="14826" y="5813"/>
                  </a:lnTo>
                  <a:lnTo>
                    <a:pt x="15290" y="5154"/>
                  </a:lnTo>
                  <a:lnTo>
                    <a:pt x="15729" y="4494"/>
                  </a:lnTo>
                  <a:lnTo>
                    <a:pt x="16413" y="3395"/>
                  </a:lnTo>
                  <a:lnTo>
                    <a:pt x="16706" y="2931"/>
                  </a:lnTo>
                  <a:lnTo>
                    <a:pt x="16755" y="2834"/>
                  </a:lnTo>
                  <a:lnTo>
                    <a:pt x="16755" y="2736"/>
                  </a:lnTo>
                  <a:lnTo>
                    <a:pt x="16755" y="2663"/>
                  </a:lnTo>
                  <a:lnTo>
                    <a:pt x="16706" y="2589"/>
                  </a:lnTo>
                  <a:lnTo>
                    <a:pt x="16633" y="2541"/>
                  </a:lnTo>
                  <a:lnTo>
                    <a:pt x="16462" y="2541"/>
                  </a:lnTo>
                  <a:lnTo>
                    <a:pt x="16364" y="2589"/>
                  </a:lnTo>
                  <a:lnTo>
                    <a:pt x="13653" y="4958"/>
                  </a:lnTo>
                  <a:lnTo>
                    <a:pt x="13580" y="5007"/>
                  </a:lnTo>
                  <a:lnTo>
                    <a:pt x="13458" y="5007"/>
                  </a:lnTo>
                  <a:lnTo>
                    <a:pt x="13360" y="4983"/>
                  </a:lnTo>
                  <a:lnTo>
                    <a:pt x="13238" y="4885"/>
                  </a:lnTo>
                  <a:lnTo>
                    <a:pt x="13140" y="4763"/>
                  </a:lnTo>
                  <a:lnTo>
                    <a:pt x="13092" y="4641"/>
                  </a:lnTo>
                  <a:lnTo>
                    <a:pt x="13092" y="4543"/>
                  </a:lnTo>
                  <a:lnTo>
                    <a:pt x="13140" y="4446"/>
                  </a:lnTo>
                  <a:lnTo>
                    <a:pt x="15607" y="1490"/>
                  </a:lnTo>
                  <a:lnTo>
                    <a:pt x="15656" y="1393"/>
                  </a:lnTo>
                  <a:lnTo>
                    <a:pt x="15656" y="1319"/>
                  </a:lnTo>
                  <a:lnTo>
                    <a:pt x="15656" y="1222"/>
                  </a:lnTo>
                  <a:lnTo>
                    <a:pt x="15607" y="1148"/>
                  </a:lnTo>
                  <a:lnTo>
                    <a:pt x="15534" y="1100"/>
                  </a:lnTo>
                  <a:lnTo>
                    <a:pt x="15363" y="1100"/>
                  </a:lnTo>
                  <a:lnTo>
                    <a:pt x="15265" y="1148"/>
                  </a:lnTo>
                  <a:lnTo>
                    <a:pt x="12310" y="3615"/>
                  </a:lnTo>
                  <a:lnTo>
                    <a:pt x="12212" y="3664"/>
                  </a:lnTo>
                  <a:lnTo>
                    <a:pt x="12115" y="3664"/>
                  </a:lnTo>
                  <a:lnTo>
                    <a:pt x="11993" y="3615"/>
                  </a:lnTo>
                  <a:lnTo>
                    <a:pt x="11895" y="3517"/>
                  </a:lnTo>
                  <a:lnTo>
                    <a:pt x="11797" y="3395"/>
                  </a:lnTo>
                  <a:lnTo>
                    <a:pt x="11748" y="3298"/>
                  </a:lnTo>
                  <a:lnTo>
                    <a:pt x="11748" y="3176"/>
                  </a:lnTo>
                  <a:lnTo>
                    <a:pt x="11797" y="3102"/>
                  </a:lnTo>
                  <a:lnTo>
                    <a:pt x="14166" y="391"/>
                  </a:lnTo>
                  <a:lnTo>
                    <a:pt x="14215" y="294"/>
                  </a:lnTo>
                  <a:lnTo>
                    <a:pt x="14215" y="220"/>
                  </a:lnTo>
                  <a:lnTo>
                    <a:pt x="14215" y="123"/>
                  </a:lnTo>
                  <a:lnTo>
                    <a:pt x="14166" y="49"/>
                  </a:lnTo>
                  <a:lnTo>
                    <a:pt x="140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3" name="Google Shape;783;p53"/>
          <p:cNvSpPr/>
          <p:nvPr/>
        </p:nvSpPr>
        <p:spPr>
          <a:xfrm>
            <a:off x="5213649" y="2080225"/>
            <a:ext cx="300114" cy="273023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5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4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</a:t>
            </a:r>
            <a:r>
              <a:rPr lang="en">
                <a:solidFill>
                  <a:schemeClr val="accent2"/>
                </a:solidFill>
              </a:rPr>
              <a:t>TABLES</a:t>
            </a:r>
            <a:r>
              <a:rPr lang="en"/>
              <a:t> TO COMPARE DATA</a:t>
            </a:r>
            <a:endParaRPr/>
          </a:p>
        </p:txBody>
      </p:sp>
      <p:graphicFrame>
        <p:nvGraphicFramePr>
          <p:cNvPr id="790" name="Google Shape;790;p54"/>
          <p:cNvGraphicFramePr/>
          <p:nvPr/>
        </p:nvGraphicFramePr>
        <p:xfrm>
          <a:off x="1522400" y="15644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{092770E7-BE62-46D1-989E-173F353A46F0}</a:tableStyleId>
              </a:tblPr>
              <a:tblGrid>
                <a:gridCol w="1524800"/>
                <a:gridCol w="1524800"/>
                <a:gridCol w="1524800"/>
                <a:gridCol w="1524800"/>
              </a:tblGrid>
              <a:tr h="58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FFFFFF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</a:t>
                      </a:r>
                      <a:endParaRPr b="1" sz="1100">
                        <a:solidFill>
                          <a:srgbClr val="FFFFFF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B</a:t>
                      </a:r>
                      <a:endParaRPr b="1" sz="1100">
                        <a:solidFill>
                          <a:srgbClr val="FFFFFF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</a:t>
                      </a:r>
                      <a:endParaRPr b="1" sz="1100">
                        <a:solidFill>
                          <a:srgbClr val="FFFFFF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5827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78D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Yellow</a:t>
                      </a:r>
                      <a:endParaRPr sz="1100">
                        <a:solidFill>
                          <a:srgbClr val="3C78D8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</a:t>
                      </a:r>
                      <a:endParaRPr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20</a:t>
                      </a:r>
                      <a:endParaRPr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7</a:t>
                      </a:r>
                      <a:endParaRPr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27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78D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Blue</a:t>
                      </a:r>
                      <a:endParaRPr sz="1100">
                        <a:solidFill>
                          <a:srgbClr val="3C78D8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30</a:t>
                      </a:r>
                      <a:endParaRPr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15</a:t>
                      </a:r>
                      <a:endParaRPr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</a:t>
                      </a:r>
                      <a:endParaRPr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27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78D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Orange</a:t>
                      </a:r>
                      <a:endParaRPr sz="1100">
                        <a:solidFill>
                          <a:srgbClr val="3C78D8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5</a:t>
                      </a:r>
                      <a:endParaRPr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24</a:t>
                      </a:r>
                      <a:endParaRPr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16</a:t>
                      </a:r>
                      <a:endParaRPr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91" name="Google Shape;791;p5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55"/>
          <p:cNvSpPr/>
          <p:nvPr/>
        </p:nvSpPr>
        <p:spPr>
          <a:xfrm>
            <a:off x="807244" y="790176"/>
            <a:ext cx="7529513" cy="3586894"/>
          </a:xfrm>
          <a:custGeom>
            <a:rect b="b" l="l" r="r" t="t"/>
            <a:pathLst>
              <a:path extrusionOk="0" h="136125" w="28575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55"/>
          <p:cNvSpPr txBox="1"/>
          <p:nvPr>
            <p:ph type="title"/>
          </p:nvPr>
        </p:nvSpPr>
        <p:spPr>
          <a:xfrm>
            <a:off x="1047750" y="245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MAPS</a:t>
            </a:r>
            <a:endParaRPr/>
          </a:p>
        </p:txBody>
      </p:sp>
      <p:sp>
        <p:nvSpPr>
          <p:cNvPr id="798" name="Google Shape;798;p55"/>
          <p:cNvSpPr/>
          <p:nvPr/>
        </p:nvSpPr>
        <p:spPr>
          <a:xfrm>
            <a:off x="2073621" y="1625043"/>
            <a:ext cx="619800" cy="202500"/>
          </a:xfrm>
          <a:prstGeom prst="wedgeRectCallout">
            <a:avLst>
              <a:gd fmla="val -21428" name="adj1"/>
              <a:gd fmla="val 84287" name="adj2"/>
            </a:avLst>
          </a:prstGeom>
          <a:solidFill>
            <a:schemeClr val="accent5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our office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9" name="Google Shape;799;p55"/>
          <p:cNvSpPr/>
          <p:nvPr/>
        </p:nvSpPr>
        <p:spPr>
          <a:xfrm rot="8100000">
            <a:off x="1417704" y="1853735"/>
            <a:ext cx="126431" cy="126431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55"/>
          <p:cNvSpPr/>
          <p:nvPr/>
        </p:nvSpPr>
        <p:spPr>
          <a:xfrm rot="8100000">
            <a:off x="2860329" y="3383135"/>
            <a:ext cx="126431" cy="126431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55"/>
          <p:cNvSpPr/>
          <p:nvPr/>
        </p:nvSpPr>
        <p:spPr>
          <a:xfrm rot="8100000">
            <a:off x="3915304" y="1663085"/>
            <a:ext cx="126431" cy="126431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55"/>
          <p:cNvSpPr/>
          <p:nvPr/>
        </p:nvSpPr>
        <p:spPr>
          <a:xfrm rot="8100000">
            <a:off x="4553704" y="3561935"/>
            <a:ext cx="126431" cy="126431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55"/>
          <p:cNvSpPr/>
          <p:nvPr/>
        </p:nvSpPr>
        <p:spPr>
          <a:xfrm rot="8100000">
            <a:off x="6493879" y="2127760"/>
            <a:ext cx="126431" cy="126431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55"/>
          <p:cNvSpPr/>
          <p:nvPr/>
        </p:nvSpPr>
        <p:spPr>
          <a:xfrm rot="8100000">
            <a:off x="7282704" y="3740735"/>
            <a:ext cx="126431" cy="126431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5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56"/>
          <p:cNvSpPr txBox="1"/>
          <p:nvPr>
            <p:ph idx="4294967295" type="ctrTitle"/>
          </p:nvPr>
        </p:nvSpPr>
        <p:spPr>
          <a:xfrm>
            <a:off x="685800" y="325842"/>
            <a:ext cx="7772400" cy="89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89,526,124</a:t>
            </a:r>
            <a:r>
              <a:rPr lang="en" sz="4800">
                <a:solidFill>
                  <a:schemeClr val="accent2"/>
                </a:solidFill>
              </a:rPr>
              <a:t>$</a:t>
            </a:r>
            <a:endParaRPr sz="4800">
              <a:solidFill>
                <a:schemeClr val="accent2"/>
              </a:solidFill>
            </a:endParaRPr>
          </a:p>
        </p:txBody>
      </p:sp>
      <p:sp>
        <p:nvSpPr>
          <p:cNvPr id="811" name="Google Shape;811;p56"/>
          <p:cNvSpPr txBox="1"/>
          <p:nvPr>
            <p:ph idx="4294967295" type="subTitle"/>
          </p:nvPr>
        </p:nvSpPr>
        <p:spPr>
          <a:xfrm>
            <a:off x="685800" y="936752"/>
            <a:ext cx="7772400" cy="4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/>
              <a:t>That’s a lot of money</a:t>
            </a:r>
            <a:endParaRPr sz="2600"/>
          </a:p>
        </p:txBody>
      </p:sp>
      <p:sp>
        <p:nvSpPr>
          <p:cNvPr id="812" name="Google Shape;812;p56"/>
          <p:cNvSpPr txBox="1"/>
          <p:nvPr>
            <p:ph idx="4294967295" type="ctrTitle"/>
          </p:nvPr>
        </p:nvSpPr>
        <p:spPr>
          <a:xfrm>
            <a:off x="685800" y="2954742"/>
            <a:ext cx="7772400" cy="89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100</a:t>
            </a:r>
            <a:r>
              <a:rPr lang="en" sz="4800">
                <a:solidFill>
                  <a:schemeClr val="accent2"/>
                </a:solidFill>
              </a:rPr>
              <a:t>%</a:t>
            </a:r>
            <a:endParaRPr sz="4800">
              <a:solidFill>
                <a:schemeClr val="accent2"/>
              </a:solidFill>
            </a:endParaRPr>
          </a:p>
        </p:txBody>
      </p:sp>
      <p:sp>
        <p:nvSpPr>
          <p:cNvPr id="813" name="Google Shape;813;p56"/>
          <p:cNvSpPr txBox="1"/>
          <p:nvPr>
            <p:ph idx="4294967295" type="subTitle"/>
          </p:nvPr>
        </p:nvSpPr>
        <p:spPr>
          <a:xfrm>
            <a:off x="685800" y="3565652"/>
            <a:ext cx="7772400" cy="4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/>
              <a:t>Total success!</a:t>
            </a:r>
            <a:endParaRPr sz="2600"/>
          </a:p>
        </p:txBody>
      </p:sp>
      <p:sp>
        <p:nvSpPr>
          <p:cNvPr id="814" name="Google Shape;814;p56"/>
          <p:cNvSpPr txBox="1"/>
          <p:nvPr>
            <p:ph idx="4294967295" type="ctrTitle"/>
          </p:nvPr>
        </p:nvSpPr>
        <p:spPr>
          <a:xfrm>
            <a:off x="685800" y="1640293"/>
            <a:ext cx="7772400" cy="89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185,244 </a:t>
            </a:r>
            <a:r>
              <a:rPr lang="en" sz="4800">
                <a:solidFill>
                  <a:schemeClr val="accent2"/>
                </a:solidFill>
              </a:rPr>
              <a:t>users</a:t>
            </a:r>
            <a:endParaRPr sz="4800">
              <a:solidFill>
                <a:schemeClr val="accent2"/>
              </a:solidFill>
            </a:endParaRPr>
          </a:p>
        </p:txBody>
      </p:sp>
      <p:sp>
        <p:nvSpPr>
          <p:cNvPr id="815" name="Google Shape;815;p56"/>
          <p:cNvSpPr txBox="1"/>
          <p:nvPr>
            <p:ph idx="4294967295" type="subTitle"/>
          </p:nvPr>
        </p:nvSpPr>
        <p:spPr>
          <a:xfrm>
            <a:off x="685800" y="2251202"/>
            <a:ext cx="7772400" cy="4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/>
              <a:t>And a lot of users</a:t>
            </a:r>
            <a:endParaRPr sz="2600"/>
          </a:p>
        </p:txBody>
      </p:sp>
      <p:sp>
        <p:nvSpPr>
          <p:cNvPr id="816" name="Google Shape;816;p5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7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</a:t>
            </a:r>
            <a:r>
              <a:rPr lang="en">
                <a:solidFill>
                  <a:schemeClr val="accent2"/>
                </a:solidFill>
              </a:rPr>
              <a:t>PROCESS</a:t>
            </a:r>
            <a:r>
              <a:rPr lang="en"/>
              <a:t> IS EASY</a:t>
            </a:r>
            <a:endParaRPr/>
          </a:p>
        </p:txBody>
      </p:sp>
      <p:sp>
        <p:nvSpPr>
          <p:cNvPr id="822" name="Google Shape;822;p57"/>
          <p:cNvSpPr/>
          <p:nvPr/>
        </p:nvSpPr>
        <p:spPr>
          <a:xfrm>
            <a:off x="578575" y="2061638"/>
            <a:ext cx="2808000" cy="1325100"/>
          </a:xfrm>
          <a:prstGeom prst="homePlate">
            <a:avLst>
              <a:gd fmla="val 30129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first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23" name="Google Shape;823;p57"/>
          <p:cNvSpPr/>
          <p:nvPr/>
        </p:nvSpPr>
        <p:spPr>
          <a:xfrm>
            <a:off x="3242325" y="2061638"/>
            <a:ext cx="2862000" cy="1325100"/>
          </a:xfrm>
          <a:prstGeom prst="chevron">
            <a:avLst>
              <a:gd fmla="val 29853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second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24" name="Google Shape;824;p57"/>
          <p:cNvSpPr/>
          <p:nvPr/>
        </p:nvSpPr>
        <p:spPr>
          <a:xfrm>
            <a:off x="5960075" y="2061638"/>
            <a:ext cx="2862000" cy="1325100"/>
          </a:xfrm>
          <a:prstGeom prst="chevron">
            <a:avLst>
              <a:gd fmla="val 29853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last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25" name="Google Shape;825;p5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58"/>
          <p:cNvSpPr txBox="1"/>
          <p:nvPr>
            <p:ph type="title"/>
          </p:nvPr>
        </p:nvSpPr>
        <p:spPr>
          <a:xfrm>
            <a:off x="1047750" y="1007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</a:t>
            </a:r>
            <a:r>
              <a:rPr lang="en">
                <a:solidFill>
                  <a:schemeClr val="accent2"/>
                </a:solidFill>
              </a:rPr>
              <a:t>REVIEW</a:t>
            </a:r>
            <a:r>
              <a:rPr lang="en"/>
              <a:t> SOME CONCEPTS</a:t>
            </a:r>
            <a:endParaRPr/>
          </a:p>
        </p:txBody>
      </p:sp>
      <p:sp>
        <p:nvSpPr>
          <p:cNvPr id="831" name="Google Shape;831;p58"/>
          <p:cNvSpPr txBox="1"/>
          <p:nvPr>
            <p:ph idx="1" type="body"/>
          </p:nvPr>
        </p:nvSpPr>
        <p:spPr>
          <a:xfrm>
            <a:off x="1083975" y="1009650"/>
            <a:ext cx="22278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00"/>
              <a:t>Yellow</a:t>
            </a:r>
            <a:endParaRPr b="1" sz="1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832" name="Google Shape;832;p58"/>
          <p:cNvSpPr txBox="1"/>
          <p:nvPr>
            <p:ph idx="2" type="body"/>
          </p:nvPr>
        </p:nvSpPr>
        <p:spPr>
          <a:xfrm>
            <a:off x="3845087" y="1009650"/>
            <a:ext cx="22278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00"/>
              <a:t>Blue</a:t>
            </a:r>
            <a:endParaRPr b="1" sz="1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833" name="Google Shape;833;p58"/>
          <p:cNvSpPr txBox="1"/>
          <p:nvPr>
            <p:ph idx="3" type="body"/>
          </p:nvPr>
        </p:nvSpPr>
        <p:spPr>
          <a:xfrm>
            <a:off x="6606198" y="1009650"/>
            <a:ext cx="22278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00"/>
              <a:t>Red</a:t>
            </a:r>
            <a:endParaRPr b="1" sz="1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834" name="Google Shape;834;p58"/>
          <p:cNvSpPr txBox="1"/>
          <p:nvPr>
            <p:ph idx="1" type="body"/>
          </p:nvPr>
        </p:nvSpPr>
        <p:spPr>
          <a:xfrm>
            <a:off x="1083975" y="2895600"/>
            <a:ext cx="22278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00"/>
              <a:t>Yellow</a:t>
            </a:r>
            <a:endParaRPr b="1" sz="1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835" name="Google Shape;835;p58"/>
          <p:cNvSpPr txBox="1"/>
          <p:nvPr>
            <p:ph idx="2" type="body"/>
          </p:nvPr>
        </p:nvSpPr>
        <p:spPr>
          <a:xfrm>
            <a:off x="3845087" y="2895600"/>
            <a:ext cx="22278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00"/>
              <a:t>Blue</a:t>
            </a:r>
            <a:endParaRPr b="1" sz="1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836" name="Google Shape;836;p58"/>
          <p:cNvSpPr txBox="1"/>
          <p:nvPr>
            <p:ph idx="3" type="body"/>
          </p:nvPr>
        </p:nvSpPr>
        <p:spPr>
          <a:xfrm>
            <a:off x="6606198" y="2895600"/>
            <a:ext cx="22278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00"/>
              <a:t>Red</a:t>
            </a:r>
            <a:endParaRPr b="1" sz="1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grpSp>
        <p:nvGrpSpPr>
          <p:cNvPr id="837" name="Google Shape;837;p58"/>
          <p:cNvGrpSpPr/>
          <p:nvPr/>
        </p:nvGrpSpPr>
        <p:grpSpPr>
          <a:xfrm>
            <a:off x="623677" y="1195790"/>
            <a:ext cx="464314" cy="494725"/>
            <a:chOff x="5970800" y="1619250"/>
            <a:chExt cx="428650" cy="456725"/>
          </a:xfrm>
        </p:grpSpPr>
        <p:sp>
          <p:nvSpPr>
            <p:cNvPr id="838" name="Google Shape;838;p58"/>
            <p:cNvSpPr/>
            <p:nvPr/>
          </p:nvSpPr>
          <p:spPr>
            <a:xfrm>
              <a:off x="5970800" y="1674200"/>
              <a:ext cx="377975" cy="377950"/>
            </a:xfrm>
            <a:custGeom>
              <a:rect b="b" l="l" r="r" t="t"/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58"/>
            <p:cNvSpPr/>
            <p:nvPr/>
          </p:nvSpPr>
          <p:spPr>
            <a:xfrm>
              <a:off x="6068500" y="1771875"/>
              <a:ext cx="182575" cy="182600"/>
            </a:xfrm>
            <a:custGeom>
              <a:rect b="b" l="l" r="r" t="t"/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58"/>
            <p:cNvSpPr/>
            <p:nvPr/>
          </p:nvSpPr>
          <p:spPr>
            <a:xfrm>
              <a:off x="5981175" y="2005125"/>
              <a:ext cx="75125" cy="70850"/>
            </a:xfrm>
            <a:custGeom>
              <a:rect b="b" l="l" r="r" t="t"/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58"/>
            <p:cNvSpPr/>
            <p:nvPr/>
          </p:nvSpPr>
          <p:spPr>
            <a:xfrm>
              <a:off x="6263875" y="2005125"/>
              <a:ext cx="74525" cy="70850"/>
            </a:xfrm>
            <a:custGeom>
              <a:rect b="b" l="l" r="r" t="t"/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58"/>
            <p:cNvSpPr/>
            <p:nvPr/>
          </p:nvSpPr>
          <p:spPr>
            <a:xfrm>
              <a:off x="6147875" y="1619250"/>
              <a:ext cx="251575" cy="255850"/>
            </a:xfrm>
            <a:custGeom>
              <a:rect b="b" l="l" r="r" t="t"/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3" name="Google Shape;843;p58"/>
          <p:cNvSpPr/>
          <p:nvPr/>
        </p:nvSpPr>
        <p:spPr>
          <a:xfrm>
            <a:off x="637248" y="3095965"/>
            <a:ext cx="414053" cy="436530"/>
          </a:xfrm>
          <a:custGeom>
            <a:rect b="b" l="l" r="r" t="t"/>
            <a:pathLst>
              <a:path extrusionOk="0" h="16120" w="1529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4" name="Google Shape;844;p58"/>
          <p:cNvGrpSpPr/>
          <p:nvPr/>
        </p:nvGrpSpPr>
        <p:grpSpPr>
          <a:xfrm>
            <a:off x="3430563" y="1195790"/>
            <a:ext cx="413294" cy="382059"/>
            <a:chOff x="5975075" y="2327500"/>
            <a:chExt cx="420100" cy="388350"/>
          </a:xfrm>
        </p:grpSpPr>
        <p:sp>
          <p:nvSpPr>
            <p:cNvPr id="845" name="Google Shape;845;p58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58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7" name="Google Shape;847;p58"/>
          <p:cNvSpPr/>
          <p:nvPr/>
        </p:nvSpPr>
        <p:spPr>
          <a:xfrm>
            <a:off x="6170551" y="3095965"/>
            <a:ext cx="464307" cy="464283"/>
          </a:xfrm>
          <a:custGeom>
            <a:rect b="b" l="l" r="r" t="t"/>
            <a:pathLst>
              <a:path extrusionOk="0" h="18757" w="18758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8" name="Google Shape;848;p58"/>
          <p:cNvGrpSpPr/>
          <p:nvPr/>
        </p:nvGrpSpPr>
        <p:grpSpPr>
          <a:xfrm>
            <a:off x="3344447" y="3095965"/>
            <a:ext cx="502966" cy="425914"/>
            <a:chOff x="5275975" y="4344850"/>
            <a:chExt cx="470150" cy="398125"/>
          </a:xfrm>
        </p:grpSpPr>
        <p:sp>
          <p:nvSpPr>
            <p:cNvPr id="849" name="Google Shape;849;p58"/>
            <p:cNvSpPr/>
            <p:nvPr/>
          </p:nvSpPr>
          <p:spPr>
            <a:xfrm>
              <a:off x="5661250" y="4690450"/>
              <a:ext cx="65950" cy="52525"/>
            </a:xfrm>
            <a:custGeom>
              <a:rect b="b" l="l" r="r" t="t"/>
              <a:pathLst>
                <a:path extrusionOk="0" h="2101" w="2638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122" y="1295"/>
                  </a:lnTo>
                  <a:lnTo>
                    <a:pt x="244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418" y="1514"/>
                  </a:lnTo>
                  <a:lnTo>
                    <a:pt x="2540" y="1295"/>
                  </a:lnTo>
                  <a:lnTo>
                    <a:pt x="2613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58"/>
            <p:cNvSpPr/>
            <p:nvPr/>
          </p:nvSpPr>
          <p:spPr>
            <a:xfrm>
              <a:off x="5294900" y="4690450"/>
              <a:ext cx="65950" cy="52525"/>
            </a:xfrm>
            <a:custGeom>
              <a:rect b="b" l="l" r="r" t="t"/>
              <a:pathLst>
                <a:path extrusionOk="0" h="2101" w="2638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98" y="1295"/>
                  </a:lnTo>
                  <a:lnTo>
                    <a:pt x="220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394" y="1514"/>
                  </a:lnTo>
                  <a:lnTo>
                    <a:pt x="2516" y="1295"/>
                  </a:lnTo>
                  <a:lnTo>
                    <a:pt x="2614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58"/>
            <p:cNvSpPr/>
            <p:nvPr/>
          </p:nvSpPr>
          <p:spPr>
            <a:xfrm>
              <a:off x="5275975" y="4344850"/>
              <a:ext cx="470150" cy="334025"/>
            </a:xfrm>
            <a:custGeom>
              <a:rect b="b" l="l" r="r" t="t"/>
              <a:pathLst>
                <a:path extrusionOk="0" h="13361" w="18806">
                  <a:moveTo>
                    <a:pt x="10062" y="1344"/>
                  </a:moveTo>
                  <a:lnTo>
                    <a:pt x="10673" y="1368"/>
                  </a:lnTo>
                  <a:lnTo>
                    <a:pt x="11699" y="1442"/>
                  </a:lnTo>
                  <a:lnTo>
                    <a:pt x="12529" y="1564"/>
                  </a:lnTo>
                  <a:lnTo>
                    <a:pt x="13164" y="1686"/>
                  </a:lnTo>
                  <a:lnTo>
                    <a:pt x="13628" y="1808"/>
                  </a:lnTo>
                  <a:lnTo>
                    <a:pt x="13946" y="1906"/>
                  </a:lnTo>
                  <a:lnTo>
                    <a:pt x="14166" y="2003"/>
                  </a:lnTo>
                  <a:lnTo>
                    <a:pt x="14214" y="2052"/>
                  </a:lnTo>
                  <a:lnTo>
                    <a:pt x="14288" y="2174"/>
                  </a:lnTo>
                  <a:lnTo>
                    <a:pt x="14459" y="2638"/>
                  </a:lnTo>
                  <a:lnTo>
                    <a:pt x="14678" y="3273"/>
                  </a:lnTo>
                  <a:lnTo>
                    <a:pt x="14898" y="4006"/>
                  </a:lnTo>
                  <a:lnTo>
                    <a:pt x="15313" y="5374"/>
                  </a:lnTo>
                  <a:lnTo>
                    <a:pt x="15484" y="5984"/>
                  </a:lnTo>
                  <a:lnTo>
                    <a:pt x="15460" y="6033"/>
                  </a:lnTo>
                  <a:lnTo>
                    <a:pt x="15411" y="6106"/>
                  </a:lnTo>
                  <a:lnTo>
                    <a:pt x="15313" y="6180"/>
                  </a:lnTo>
                  <a:lnTo>
                    <a:pt x="15167" y="6277"/>
                  </a:lnTo>
                  <a:lnTo>
                    <a:pt x="14972" y="6399"/>
                  </a:lnTo>
                  <a:lnTo>
                    <a:pt x="14727" y="6522"/>
                  </a:lnTo>
                  <a:lnTo>
                    <a:pt x="14410" y="6619"/>
                  </a:lnTo>
                  <a:lnTo>
                    <a:pt x="14068" y="6741"/>
                  </a:lnTo>
                  <a:lnTo>
                    <a:pt x="13677" y="6864"/>
                  </a:lnTo>
                  <a:lnTo>
                    <a:pt x="13213" y="6986"/>
                  </a:lnTo>
                  <a:lnTo>
                    <a:pt x="12725" y="7083"/>
                  </a:lnTo>
                  <a:lnTo>
                    <a:pt x="12163" y="7181"/>
                  </a:lnTo>
                  <a:lnTo>
                    <a:pt x="11552" y="7254"/>
                  </a:lnTo>
                  <a:lnTo>
                    <a:pt x="10893" y="7303"/>
                  </a:lnTo>
                  <a:lnTo>
                    <a:pt x="10185" y="7352"/>
                  </a:lnTo>
                  <a:lnTo>
                    <a:pt x="8622" y="7352"/>
                  </a:lnTo>
                  <a:lnTo>
                    <a:pt x="7913" y="7303"/>
                  </a:lnTo>
                  <a:lnTo>
                    <a:pt x="7254" y="7254"/>
                  </a:lnTo>
                  <a:lnTo>
                    <a:pt x="6643" y="7181"/>
                  </a:lnTo>
                  <a:lnTo>
                    <a:pt x="6082" y="7083"/>
                  </a:lnTo>
                  <a:lnTo>
                    <a:pt x="5593" y="6986"/>
                  </a:lnTo>
                  <a:lnTo>
                    <a:pt x="5129" y="6864"/>
                  </a:lnTo>
                  <a:lnTo>
                    <a:pt x="4738" y="6741"/>
                  </a:lnTo>
                  <a:lnTo>
                    <a:pt x="4396" y="6619"/>
                  </a:lnTo>
                  <a:lnTo>
                    <a:pt x="4079" y="6522"/>
                  </a:lnTo>
                  <a:lnTo>
                    <a:pt x="3835" y="6399"/>
                  </a:lnTo>
                  <a:lnTo>
                    <a:pt x="3639" y="6277"/>
                  </a:lnTo>
                  <a:lnTo>
                    <a:pt x="3493" y="6180"/>
                  </a:lnTo>
                  <a:lnTo>
                    <a:pt x="3395" y="6106"/>
                  </a:lnTo>
                  <a:lnTo>
                    <a:pt x="3346" y="6033"/>
                  </a:lnTo>
                  <a:lnTo>
                    <a:pt x="3322" y="5984"/>
                  </a:lnTo>
                  <a:lnTo>
                    <a:pt x="3493" y="5374"/>
                  </a:lnTo>
                  <a:lnTo>
                    <a:pt x="3908" y="4006"/>
                  </a:lnTo>
                  <a:lnTo>
                    <a:pt x="4128" y="3273"/>
                  </a:lnTo>
                  <a:lnTo>
                    <a:pt x="4347" y="2638"/>
                  </a:lnTo>
                  <a:lnTo>
                    <a:pt x="4518" y="2174"/>
                  </a:lnTo>
                  <a:lnTo>
                    <a:pt x="4592" y="2052"/>
                  </a:lnTo>
                  <a:lnTo>
                    <a:pt x="4641" y="2003"/>
                  </a:lnTo>
                  <a:lnTo>
                    <a:pt x="4860" y="1906"/>
                  </a:lnTo>
                  <a:lnTo>
                    <a:pt x="5178" y="1808"/>
                  </a:lnTo>
                  <a:lnTo>
                    <a:pt x="5642" y="1686"/>
                  </a:lnTo>
                  <a:lnTo>
                    <a:pt x="6277" y="1564"/>
                  </a:lnTo>
                  <a:lnTo>
                    <a:pt x="7107" y="1442"/>
                  </a:lnTo>
                  <a:lnTo>
                    <a:pt x="8133" y="1368"/>
                  </a:lnTo>
                  <a:lnTo>
                    <a:pt x="8744" y="1344"/>
                  </a:lnTo>
                  <a:close/>
                  <a:moveTo>
                    <a:pt x="11919" y="9916"/>
                  </a:moveTo>
                  <a:lnTo>
                    <a:pt x="12016" y="9941"/>
                  </a:lnTo>
                  <a:lnTo>
                    <a:pt x="12090" y="9990"/>
                  </a:lnTo>
                  <a:lnTo>
                    <a:pt x="12138" y="10063"/>
                  </a:lnTo>
                  <a:lnTo>
                    <a:pt x="12163" y="10161"/>
                  </a:lnTo>
                  <a:lnTo>
                    <a:pt x="12138" y="10258"/>
                  </a:lnTo>
                  <a:lnTo>
                    <a:pt x="12090" y="10332"/>
                  </a:lnTo>
                  <a:lnTo>
                    <a:pt x="12016" y="10380"/>
                  </a:lnTo>
                  <a:lnTo>
                    <a:pt x="11919" y="10405"/>
                  </a:lnTo>
                  <a:lnTo>
                    <a:pt x="6887" y="10405"/>
                  </a:lnTo>
                  <a:lnTo>
                    <a:pt x="6790" y="10380"/>
                  </a:lnTo>
                  <a:lnTo>
                    <a:pt x="6717" y="10332"/>
                  </a:lnTo>
                  <a:lnTo>
                    <a:pt x="6668" y="10258"/>
                  </a:lnTo>
                  <a:lnTo>
                    <a:pt x="6643" y="10161"/>
                  </a:lnTo>
                  <a:lnTo>
                    <a:pt x="6668" y="10063"/>
                  </a:lnTo>
                  <a:lnTo>
                    <a:pt x="6717" y="9990"/>
                  </a:lnTo>
                  <a:lnTo>
                    <a:pt x="6790" y="9941"/>
                  </a:lnTo>
                  <a:lnTo>
                    <a:pt x="6887" y="9916"/>
                  </a:lnTo>
                  <a:close/>
                  <a:moveTo>
                    <a:pt x="11626" y="10991"/>
                  </a:moveTo>
                  <a:lnTo>
                    <a:pt x="11723" y="11015"/>
                  </a:lnTo>
                  <a:lnTo>
                    <a:pt x="11797" y="11064"/>
                  </a:lnTo>
                  <a:lnTo>
                    <a:pt x="11845" y="11138"/>
                  </a:lnTo>
                  <a:lnTo>
                    <a:pt x="11870" y="11235"/>
                  </a:lnTo>
                  <a:lnTo>
                    <a:pt x="11845" y="11333"/>
                  </a:lnTo>
                  <a:lnTo>
                    <a:pt x="11797" y="11406"/>
                  </a:lnTo>
                  <a:lnTo>
                    <a:pt x="11723" y="11455"/>
                  </a:lnTo>
                  <a:lnTo>
                    <a:pt x="11626" y="11479"/>
                  </a:lnTo>
                  <a:lnTo>
                    <a:pt x="7181" y="11479"/>
                  </a:lnTo>
                  <a:lnTo>
                    <a:pt x="7083" y="11455"/>
                  </a:lnTo>
                  <a:lnTo>
                    <a:pt x="7010" y="11406"/>
                  </a:lnTo>
                  <a:lnTo>
                    <a:pt x="6961" y="11333"/>
                  </a:lnTo>
                  <a:lnTo>
                    <a:pt x="6936" y="11235"/>
                  </a:lnTo>
                  <a:lnTo>
                    <a:pt x="6961" y="11138"/>
                  </a:lnTo>
                  <a:lnTo>
                    <a:pt x="7010" y="11064"/>
                  </a:lnTo>
                  <a:lnTo>
                    <a:pt x="7083" y="11015"/>
                  </a:lnTo>
                  <a:lnTo>
                    <a:pt x="7181" y="10991"/>
                  </a:lnTo>
                  <a:close/>
                  <a:moveTo>
                    <a:pt x="4152" y="9110"/>
                  </a:moveTo>
                  <a:lnTo>
                    <a:pt x="4299" y="9159"/>
                  </a:lnTo>
                  <a:lnTo>
                    <a:pt x="4470" y="9208"/>
                  </a:lnTo>
                  <a:lnTo>
                    <a:pt x="4616" y="9281"/>
                  </a:lnTo>
                  <a:lnTo>
                    <a:pt x="4763" y="9379"/>
                  </a:lnTo>
                  <a:lnTo>
                    <a:pt x="4885" y="9501"/>
                  </a:lnTo>
                  <a:lnTo>
                    <a:pt x="5129" y="9745"/>
                  </a:lnTo>
                  <a:lnTo>
                    <a:pt x="5324" y="10039"/>
                  </a:lnTo>
                  <a:lnTo>
                    <a:pt x="5471" y="10332"/>
                  </a:lnTo>
                  <a:lnTo>
                    <a:pt x="5569" y="10649"/>
                  </a:lnTo>
                  <a:lnTo>
                    <a:pt x="5593" y="10796"/>
                  </a:lnTo>
                  <a:lnTo>
                    <a:pt x="5593" y="10918"/>
                  </a:lnTo>
                  <a:lnTo>
                    <a:pt x="5593" y="11064"/>
                  </a:lnTo>
                  <a:lnTo>
                    <a:pt x="5569" y="11162"/>
                  </a:lnTo>
                  <a:lnTo>
                    <a:pt x="5520" y="11260"/>
                  </a:lnTo>
                  <a:lnTo>
                    <a:pt x="5471" y="11357"/>
                  </a:lnTo>
                  <a:lnTo>
                    <a:pt x="5398" y="11431"/>
                  </a:lnTo>
                  <a:lnTo>
                    <a:pt x="5324" y="11504"/>
                  </a:lnTo>
                  <a:lnTo>
                    <a:pt x="5129" y="11602"/>
                  </a:lnTo>
                  <a:lnTo>
                    <a:pt x="4885" y="11675"/>
                  </a:lnTo>
                  <a:lnTo>
                    <a:pt x="4616" y="11699"/>
                  </a:lnTo>
                  <a:lnTo>
                    <a:pt x="4299" y="11724"/>
                  </a:lnTo>
                  <a:lnTo>
                    <a:pt x="3981" y="11724"/>
                  </a:lnTo>
                  <a:lnTo>
                    <a:pt x="3639" y="11699"/>
                  </a:lnTo>
                  <a:lnTo>
                    <a:pt x="3346" y="11626"/>
                  </a:lnTo>
                  <a:lnTo>
                    <a:pt x="3077" y="11504"/>
                  </a:lnTo>
                  <a:lnTo>
                    <a:pt x="2833" y="11333"/>
                  </a:lnTo>
                  <a:lnTo>
                    <a:pt x="2638" y="11162"/>
                  </a:lnTo>
                  <a:lnTo>
                    <a:pt x="2467" y="10918"/>
                  </a:lnTo>
                  <a:lnTo>
                    <a:pt x="2418" y="10820"/>
                  </a:lnTo>
                  <a:lnTo>
                    <a:pt x="2394" y="10674"/>
                  </a:lnTo>
                  <a:lnTo>
                    <a:pt x="2369" y="10551"/>
                  </a:lnTo>
                  <a:lnTo>
                    <a:pt x="2345" y="10429"/>
                  </a:lnTo>
                  <a:lnTo>
                    <a:pt x="2369" y="10283"/>
                  </a:lnTo>
                  <a:lnTo>
                    <a:pt x="2394" y="10161"/>
                  </a:lnTo>
                  <a:lnTo>
                    <a:pt x="2418" y="10039"/>
                  </a:lnTo>
                  <a:lnTo>
                    <a:pt x="2467" y="9916"/>
                  </a:lnTo>
                  <a:lnTo>
                    <a:pt x="2638" y="9697"/>
                  </a:lnTo>
                  <a:lnTo>
                    <a:pt x="2833" y="9501"/>
                  </a:lnTo>
                  <a:lnTo>
                    <a:pt x="3077" y="9330"/>
                  </a:lnTo>
                  <a:lnTo>
                    <a:pt x="3346" y="9208"/>
                  </a:lnTo>
                  <a:lnTo>
                    <a:pt x="3639" y="9135"/>
                  </a:lnTo>
                  <a:lnTo>
                    <a:pt x="3981" y="9110"/>
                  </a:lnTo>
                  <a:close/>
                  <a:moveTo>
                    <a:pt x="14825" y="9110"/>
                  </a:moveTo>
                  <a:lnTo>
                    <a:pt x="15167" y="9135"/>
                  </a:lnTo>
                  <a:lnTo>
                    <a:pt x="15460" y="9208"/>
                  </a:lnTo>
                  <a:lnTo>
                    <a:pt x="15729" y="9330"/>
                  </a:lnTo>
                  <a:lnTo>
                    <a:pt x="15973" y="9501"/>
                  </a:lnTo>
                  <a:lnTo>
                    <a:pt x="16168" y="9697"/>
                  </a:lnTo>
                  <a:lnTo>
                    <a:pt x="16339" y="9916"/>
                  </a:lnTo>
                  <a:lnTo>
                    <a:pt x="16388" y="10039"/>
                  </a:lnTo>
                  <a:lnTo>
                    <a:pt x="16412" y="10161"/>
                  </a:lnTo>
                  <a:lnTo>
                    <a:pt x="16437" y="10283"/>
                  </a:lnTo>
                  <a:lnTo>
                    <a:pt x="16461" y="10429"/>
                  </a:lnTo>
                  <a:lnTo>
                    <a:pt x="16437" y="10551"/>
                  </a:lnTo>
                  <a:lnTo>
                    <a:pt x="16412" y="10674"/>
                  </a:lnTo>
                  <a:lnTo>
                    <a:pt x="16388" y="10820"/>
                  </a:lnTo>
                  <a:lnTo>
                    <a:pt x="16339" y="10918"/>
                  </a:lnTo>
                  <a:lnTo>
                    <a:pt x="16168" y="11162"/>
                  </a:lnTo>
                  <a:lnTo>
                    <a:pt x="15973" y="11333"/>
                  </a:lnTo>
                  <a:lnTo>
                    <a:pt x="15729" y="11504"/>
                  </a:lnTo>
                  <a:lnTo>
                    <a:pt x="15460" y="11626"/>
                  </a:lnTo>
                  <a:lnTo>
                    <a:pt x="15167" y="11699"/>
                  </a:lnTo>
                  <a:lnTo>
                    <a:pt x="14825" y="11724"/>
                  </a:lnTo>
                  <a:lnTo>
                    <a:pt x="14507" y="11724"/>
                  </a:lnTo>
                  <a:lnTo>
                    <a:pt x="14190" y="11699"/>
                  </a:lnTo>
                  <a:lnTo>
                    <a:pt x="13921" y="11675"/>
                  </a:lnTo>
                  <a:lnTo>
                    <a:pt x="13677" y="11602"/>
                  </a:lnTo>
                  <a:lnTo>
                    <a:pt x="13482" y="11504"/>
                  </a:lnTo>
                  <a:lnTo>
                    <a:pt x="13408" y="11431"/>
                  </a:lnTo>
                  <a:lnTo>
                    <a:pt x="13335" y="11357"/>
                  </a:lnTo>
                  <a:lnTo>
                    <a:pt x="13286" y="11260"/>
                  </a:lnTo>
                  <a:lnTo>
                    <a:pt x="13237" y="11162"/>
                  </a:lnTo>
                  <a:lnTo>
                    <a:pt x="13213" y="11064"/>
                  </a:lnTo>
                  <a:lnTo>
                    <a:pt x="13213" y="10918"/>
                  </a:lnTo>
                  <a:lnTo>
                    <a:pt x="13213" y="10796"/>
                  </a:lnTo>
                  <a:lnTo>
                    <a:pt x="13237" y="10649"/>
                  </a:lnTo>
                  <a:lnTo>
                    <a:pt x="13335" y="10332"/>
                  </a:lnTo>
                  <a:lnTo>
                    <a:pt x="13482" y="10039"/>
                  </a:lnTo>
                  <a:lnTo>
                    <a:pt x="13677" y="9745"/>
                  </a:lnTo>
                  <a:lnTo>
                    <a:pt x="13921" y="9501"/>
                  </a:lnTo>
                  <a:lnTo>
                    <a:pt x="14043" y="9379"/>
                  </a:lnTo>
                  <a:lnTo>
                    <a:pt x="14190" y="9281"/>
                  </a:lnTo>
                  <a:lnTo>
                    <a:pt x="14337" y="9208"/>
                  </a:lnTo>
                  <a:lnTo>
                    <a:pt x="14507" y="9159"/>
                  </a:lnTo>
                  <a:lnTo>
                    <a:pt x="14654" y="9110"/>
                  </a:lnTo>
                  <a:close/>
                  <a:moveTo>
                    <a:pt x="9403" y="1"/>
                  </a:moveTo>
                  <a:lnTo>
                    <a:pt x="8280" y="25"/>
                  </a:lnTo>
                  <a:lnTo>
                    <a:pt x="7303" y="74"/>
                  </a:lnTo>
                  <a:lnTo>
                    <a:pt x="6497" y="147"/>
                  </a:lnTo>
                  <a:lnTo>
                    <a:pt x="5837" y="220"/>
                  </a:lnTo>
                  <a:lnTo>
                    <a:pt x="5324" y="318"/>
                  </a:lnTo>
                  <a:lnTo>
                    <a:pt x="4958" y="391"/>
                  </a:lnTo>
                  <a:lnTo>
                    <a:pt x="4665" y="440"/>
                  </a:lnTo>
                  <a:lnTo>
                    <a:pt x="4421" y="538"/>
                  </a:lnTo>
                  <a:lnTo>
                    <a:pt x="4201" y="660"/>
                  </a:lnTo>
                  <a:lnTo>
                    <a:pt x="3981" y="807"/>
                  </a:lnTo>
                  <a:lnTo>
                    <a:pt x="3761" y="978"/>
                  </a:lnTo>
                  <a:lnTo>
                    <a:pt x="3590" y="1173"/>
                  </a:lnTo>
                  <a:lnTo>
                    <a:pt x="3419" y="1368"/>
                  </a:lnTo>
                  <a:lnTo>
                    <a:pt x="3273" y="1588"/>
                  </a:lnTo>
                  <a:lnTo>
                    <a:pt x="3175" y="1808"/>
                  </a:lnTo>
                  <a:lnTo>
                    <a:pt x="2272" y="4153"/>
                  </a:lnTo>
                  <a:lnTo>
                    <a:pt x="928" y="4153"/>
                  </a:lnTo>
                  <a:lnTo>
                    <a:pt x="831" y="4177"/>
                  </a:lnTo>
                  <a:lnTo>
                    <a:pt x="733" y="4226"/>
                  </a:lnTo>
                  <a:lnTo>
                    <a:pt x="635" y="4299"/>
                  </a:lnTo>
                  <a:lnTo>
                    <a:pt x="464" y="4446"/>
                  </a:lnTo>
                  <a:lnTo>
                    <a:pt x="293" y="4641"/>
                  </a:lnTo>
                  <a:lnTo>
                    <a:pt x="171" y="4861"/>
                  </a:lnTo>
                  <a:lnTo>
                    <a:pt x="73" y="5105"/>
                  </a:lnTo>
                  <a:lnTo>
                    <a:pt x="25" y="5349"/>
                  </a:lnTo>
                  <a:lnTo>
                    <a:pt x="0" y="5569"/>
                  </a:lnTo>
                  <a:lnTo>
                    <a:pt x="25" y="5764"/>
                  </a:lnTo>
                  <a:lnTo>
                    <a:pt x="73" y="5911"/>
                  </a:lnTo>
                  <a:lnTo>
                    <a:pt x="171" y="6033"/>
                  </a:lnTo>
                  <a:lnTo>
                    <a:pt x="293" y="6106"/>
                  </a:lnTo>
                  <a:lnTo>
                    <a:pt x="464" y="6155"/>
                  </a:lnTo>
                  <a:lnTo>
                    <a:pt x="635" y="6204"/>
                  </a:lnTo>
                  <a:lnTo>
                    <a:pt x="1466" y="6204"/>
                  </a:lnTo>
                  <a:lnTo>
                    <a:pt x="1148" y="7034"/>
                  </a:lnTo>
                  <a:lnTo>
                    <a:pt x="1002" y="7547"/>
                  </a:lnTo>
                  <a:lnTo>
                    <a:pt x="879" y="8109"/>
                  </a:lnTo>
                  <a:lnTo>
                    <a:pt x="782" y="8695"/>
                  </a:lnTo>
                  <a:lnTo>
                    <a:pt x="757" y="9233"/>
                  </a:lnTo>
                  <a:lnTo>
                    <a:pt x="757" y="13360"/>
                  </a:lnTo>
                  <a:lnTo>
                    <a:pt x="18049" y="13360"/>
                  </a:lnTo>
                  <a:lnTo>
                    <a:pt x="18049" y="9233"/>
                  </a:lnTo>
                  <a:lnTo>
                    <a:pt x="18024" y="8695"/>
                  </a:lnTo>
                  <a:lnTo>
                    <a:pt x="17927" y="8109"/>
                  </a:lnTo>
                  <a:lnTo>
                    <a:pt x="17805" y="7547"/>
                  </a:lnTo>
                  <a:lnTo>
                    <a:pt x="17658" y="7034"/>
                  </a:lnTo>
                  <a:lnTo>
                    <a:pt x="17341" y="6204"/>
                  </a:lnTo>
                  <a:lnTo>
                    <a:pt x="18171" y="6204"/>
                  </a:lnTo>
                  <a:lnTo>
                    <a:pt x="18342" y="6155"/>
                  </a:lnTo>
                  <a:lnTo>
                    <a:pt x="18513" y="6106"/>
                  </a:lnTo>
                  <a:lnTo>
                    <a:pt x="18635" y="6033"/>
                  </a:lnTo>
                  <a:lnTo>
                    <a:pt x="18733" y="5911"/>
                  </a:lnTo>
                  <a:lnTo>
                    <a:pt x="18782" y="5764"/>
                  </a:lnTo>
                  <a:lnTo>
                    <a:pt x="18806" y="5569"/>
                  </a:lnTo>
                  <a:lnTo>
                    <a:pt x="18782" y="5349"/>
                  </a:lnTo>
                  <a:lnTo>
                    <a:pt x="18733" y="5105"/>
                  </a:lnTo>
                  <a:lnTo>
                    <a:pt x="18635" y="4861"/>
                  </a:lnTo>
                  <a:lnTo>
                    <a:pt x="18513" y="4641"/>
                  </a:lnTo>
                  <a:lnTo>
                    <a:pt x="18342" y="4446"/>
                  </a:lnTo>
                  <a:lnTo>
                    <a:pt x="18171" y="4299"/>
                  </a:lnTo>
                  <a:lnTo>
                    <a:pt x="18073" y="4226"/>
                  </a:lnTo>
                  <a:lnTo>
                    <a:pt x="17976" y="4177"/>
                  </a:lnTo>
                  <a:lnTo>
                    <a:pt x="17878" y="4153"/>
                  </a:lnTo>
                  <a:lnTo>
                    <a:pt x="16535" y="4153"/>
                  </a:lnTo>
                  <a:lnTo>
                    <a:pt x="15631" y="1808"/>
                  </a:lnTo>
                  <a:lnTo>
                    <a:pt x="15533" y="1588"/>
                  </a:lnTo>
                  <a:lnTo>
                    <a:pt x="15387" y="1368"/>
                  </a:lnTo>
                  <a:lnTo>
                    <a:pt x="15216" y="1173"/>
                  </a:lnTo>
                  <a:lnTo>
                    <a:pt x="15045" y="978"/>
                  </a:lnTo>
                  <a:lnTo>
                    <a:pt x="14825" y="807"/>
                  </a:lnTo>
                  <a:lnTo>
                    <a:pt x="14605" y="660"/>
                  </a:lnTo>
                  <a:lnTo>
                    <a:pt x="14385" y="538"/>
                  </a:lnTo>
                  <a:lnTo>
                    <a:pt x="14141" y="440"/>
                  </a:lnTo>
                  <a:lnTo>
                    <a:pt x="13848" y="391"/>
                  </a:lnTo>
                  <a:lnTo>
                    <a:pt x="13482" y="318"/>
                  </a:lnTo>
                  <a:lnTo>
                    <a:pt x="12969" y="220"/>
                  </a:lnTo>
                  <a:lnTo>
                    <a:pt x="12309" y="147"/>
                  </a:lnTo>
                  <a:lnTo>
                    <a:pt x="11503" y="74"/>
                  </a:lnTo>
                  <a:lnTo>
                    <a:pt x="10527" y="25"/>
                  </a:lnTo>
                  <a:lnTo>
                    <a:pt x="9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2" name="Google Shape;852;p58"/>
          <p:cNvGrpSpPr/>
          <p:nvPr/>
        </p:nvGrpSpPr>
        <p:grpSpPr>
          <a:xfrm>
            <a:off x="6327054" y="1195790"/>
            <a:ext cx="279141" cy="455052"/>
            <a:chOff x="6730350" y="2315900"/>
            <a:chExt cx="257700" cy="420100"/>
          </a:xfrm>
        </p:grpSpPr>
        <p:sp>
          <p:nvSpPr>
            <p:cNvPr id="853" name="Google Shape;853;p58"/>
            <p:cNvSpPr/>
            <p:nvPr/>
          </p:nvSpPr>
          <p:spPr>
            <a:xfrm>
              <a:off x="6807900" y="26712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58"/>
            <p:cNvSpPr/>
            <p:nvPr/>
          </p:nvSpPr>
          <p:spPr>
            <a:xfrm>
              <a:off x="6807900" y="26364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58"/>
            <p:cNvSpPr/>
            <p:nvPr/>
          </p:nvSpPr>
          <p:spPr>
            <a:xfrm>
              <a:off x="6807900" y="2706075"/>
              <a:ext cx="102600" cy="29925"/>
            </a:xfrm>
            <a:custGeom>
              <a:rect b="b" l="l" r="r" t="t"/>
              <a:pathLst>
                <a:path extrusionOk="0" h="1197" w="4104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58"/>
            <p:cNvSpPr/>
            <p:nvPr/>
          </p:nvSpPr>
          <p:spPr>
            <a:xfrm>
              <a:off x="6811575" y="2463675"/>
              <a:ext cx="95275" cy="160600"/>
            </a:xfrm>
            <a:custGeom>
              <a:rect b="b" l="l" r="r" t="t"/>
              <a:pathLst>
                <a:path extrusionOk="0" h="6424" w="3811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58"/>
            <p:cNvSpPr/>
            <p:nvPr/>
          </p:nvSpPr>
          <p:spPr>
            <a:xfrm>
              <a:off x="6730350" y="2315900"/>
              <a:ext cx="257700" cy="308375"/>
            </a:xfrm>
            <a:custGeom>
              <a:rect b="b" l="l" r="r" t="t"/>
              <a:pathLst>
                <a:path extrusionOk="0" h="12335" w="10308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8" name="Google Shape;858;p5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9"/>
          <p:cNvSpPr txBox="1"/>
          <p:nvPr>
            <p:ph idx="1" type="body"/>
          </p:nvPr>
        </p:nvSpPr>
        <p:spPr>
          <a:xfrm>
            <a:off x="457200" y="3852828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CEF6"/>
                </a:solidFill>
              </a:rPr>
              <a:t>You can insert graphs from Excel or Google Sheets</a:t>
            </a:r>
            <a:endParaRPr b="1">
              <a:solidFill>
                <a:srgbClr val="00CEF6"/>
              </a:solidFill>
            </a:endParaRPr>
          </a:p>
        </p:txBody>
      </p:sp>
      <p:sp>
        <p:nvSpPr>
          <p:cNvPr id="864" name="Google Shape;864;p5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65" name="Google Shape;865;p59"/>
          <p:cNvCxnSpPr/>
          <p:nvPr/>
        </p:nvCxnSpPr>
        <p:spPr>
          <a:xfrm>
            <a:off x="952500" y="752476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6" name="Google Shape;866;p59"/>
          <p:cNvCxnSpPr/>
          <p:nvPr/>
        </p:nvCxnSpPr>
        <p:spPr>
          <a:xfrm>
            <a:off x="952500" y="1461958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7" name="Google Shape;867;p59"/>
          <p:cNvCxnSpPr/>
          <p:nvPr/>
        </p:nvCxnSpPr>
        <p:spPr>
          <a:xfrm>
            <a:off x="952500" y="2171439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8" name="Google Shape;868;p59"/>
          <p:cNvCxnSpPr/>
          <p:nvPr/>
        </p:nvCxnSpPr>
        <p:spPr>
          <a:xfrm>
            <a:off x="952500" y="2880921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9" name="Google Shape;869;p59"/>
          <p:cNvCxnSpPr/>
          <p:nvPr/>
        </p:nvCxnSpPr>
        <p:spPr>
          <a:xfrm>
            <a:off x="952500" y="3612301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0" name="Google Shape;870;p59"/>
          <p:cNvSpPr txBox="1"/>
          <p:nvPr/>
        </p:nvSpPr>
        <p:spPr>
          <a:xfrm>
            <a:off x="952500" y="593725"/>
            <a:ext cx="364500" cy="30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4000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3000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2000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1000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400"/>
              </a:spcBef>
              <a:spcAft>
                <a:spcPts val="440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71" name="Google Shape;871;p59"/>
          <p:cNvSpPr/>
          <p:nvPr/>
        </p:nvSpPr>
        <p:spPr>
          <a:xfrm>
            <a:off x="1572782" y="2058712"/>
            <a:ext cx="233700" cy="155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59"/>
          <p:cNvSpPr/>
          <p:nvPr/>
        </p:nvSpPr>
        <p:spPr>
          <a:xfrm>
            <a:off x="1887026" y="1664649"/>
            <a:ext cx="233700" cy="194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59"/>
          <p:cNvSpPr/>
          <p:nvPr/>
        </p:nvSpPr>
        <p:spPr>
          <a:xfrm>
            <a:off x="2201270" y="2171439"/>
            <a:ext cx="233700" cy="144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59"/>
          <p:cNvSpPr/>
          <p:nvPr/>
        </p:nvSpPr>
        <p:spPr>
          <a:xfrm>
            <a:off x="3325786" y="2372502"/>
            <a:ext cx="233700" cy="12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59"/>
          <p:cNvSpPr/>
          <p:nvPr/>
        </p:nvSpPr>
        <p:spPr>
          <a:xfrm>
            <a:off x="3640031" y="1774119"/>
            <a:ext cx="233700" cy="183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59"/>
          <p:cNvSpPr/>
          <p:nvPr/>
        </p:nvSpPr>
        <p:spPr>
          <a:xfrm>
            <a:off x="3954275" y="906800"/>
            <a:ext cx="233700" cy="270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59"/>
          <p:cNvSpPr/>
          <p:nvPr/>
        </p:nvSpPr>
        <p:spPr>
          <a:xfrm>
            <a:off x="5078791" y="1817895"/>
            <a:ext cx="233700" cy="179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59"/>
          <p:cNvSpPr/>
          <p:nvPr/>
        </p:nvSpPr>
        <p:spPr>
          <a:xfrm>
            <a:off x="5393035" y="752352"/>
            <a:ext cx="233700" cy="286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59"/>
          <p:cNvSpPr/>
          <p:nvPr/>
        </p:nvSpPr>
        <p:spPr>
          <a:xfrm>
            <a:off x="5707280" y="2000337"/>
            <a:ext cx="233700" cy="1611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59"/>
          <p:cNvSpPr/>
          <p:nvPr/>
        </p:nvSpPr>
        <p:spPr>
          <a:xfrm>
            <a:off x="6831796" y="2430876"/>
            <a:ext cx="233700" cy="118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59"/>
          <p:cNvSpPr/>
          <p:nvPr/>
        </p:nvSpPr>
        <p:spPr>
          <a:xfrm>
            <a:off x="7146040" y="971395"/>
            <a:ext cx="233700" cy="26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59"/>
          <p:cNvSpPr/>
          <p:nvPr/>
        </p:nvSpPr>
        <p:spPr>
          <a:xfrm>
            <a:off x="7460284" y="1285185"/>
            <a:ext cx="233700" cy="2327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60"/>
          <p:cNvSpPr txBox="1"/>
          <p:nvPr>
            <p:ph idx="4294967295" type="body"/>
          </p:nvPr>
        </p:nvSpPr>
        <p:spPr>
          <a:xfrm>
            <a:off x="457200" y="2152275"/>
            <a:ext cx="3575400" cy="25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MOBILE</a:t>
            </a:r>
            <a:r>
              <a:rPr b="1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PROJECT</a:t>
            </a:r>
            <a:endParaRPr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Show and explain your web, app or software projects using these gadget templates.</a:t>
            </a:r>
            <a:endParaRPr/>
          </a:p>
        </p:txBody>
      </p:sp>
      <p:sp>
        <p:nvSpPr>
          <p:cNvPr id="888" name="Google Shape;888;p6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89" name="Google Shape;889;p60"/>
          <p:cNvGrpSpPr/>
          <p:nvPr/>
        </p:nvGrpSpPr>
        <p:grpSpPr>
          <a:xfrm>
            <a:off x="5353200" y="373572"/>
            <a:ext cx="2119546" cy="4396359"/>
            <a:chOff x="2547150" y="238125"/>
            <a:chExt cx="2525675" cy="5238750"/>
          </a:xfrm>
        </p:grpSpPr>
        <p:sp>
          <p:nvSpPr>
            <p:cNvPr id="890" name="Google Shape;890;p60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60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60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60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94" name="Google Shape;894;p60"/>
          <p:cNvPicPr preferRelativeResize="0"/>
          <p:nvPr/>
        </p:nvPicPr>
        <p:blipFill rotWithShape="1">
          <a:blip r:embed="rId3">
            <a:alphaModFix/>
          </a:blip>
          <a:srcRect b="23786" l="0" r="0" t="0"/>
          <a:stretch/>
        </p:blipFill>
        <p:spPr>
          <a:xfrm>
            <a:off x="5399525" y="756087"/>
            <a:ext cx="2025525" cy="36317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61"/>
          <p:cNvSpPr txBox="1"/>
          <p:nvPr>
            <p:ph idx="4294967295" type="body"/>
          </p:nvPr>
        </p:nvSpPr>
        <p:spPr>
          <a:xfrm>
            <a:off x="457200" y="2152275"/>
            <a:ext cx="3575400" cy="25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TABLET PROJECT</a:t>
            </a:r>
            <a:endParaRPr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Show and explain your web, app or software projects using these gadget templates.</a:t>
            </a:r>
            <a:endParaRPr/>
          </a:p>
        </p:txBody>
      </p:sp>
      <p:sp>
        <p:nvSpPr>
          <p:cNvPr id="900" name="Google Shape;900;p6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01" name="Google Shape;901;p61"/>
          <p:cNvGrpSpPr/>
          <p:nvPr/>
        </p:nvGrpSpPr>
        <p:grpSpPr>
          <a:xfrm>
            <a:off x="5011702" y="465959"/>
            <a:ext cx="2736410" cy="4222433"/>
            <a:chOff x="2112475" y="238125"/>
            <a:chExt cx="3395050" cy="5238750"/>
          </a:xfrm>
        </p:grpSpPr>
        <p:sp>
          <p:nvSpPr>
            <p:cNvPr id="902" name="Google Shape;902;p61"/>
            <p:cNvSpPr/>
            <p:nvPr/>
          </p:nvSpPr>
          <p:spPr>
            <a:xfrm>
              <a:off x="2112475" y="238125"/>
              <a:ext cx="3395050" cy="5238750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61"/>
            <p:cNvSpPr/>
            <p:nvPr/>
          </p:nvSpPr>
          <p:spPr>
            <a:xfrm>
              <a:off x="3671350" y="5147100"/>
              <a:ext cx="279175" cy="179900"/>
            </a:xfrm>
            <a:custGeom>
              <a:rect b="b" l="l" r="r" t="t"/>
              <a:pathLst>
                <a:path extrusionOk="0" h="7196" w="11167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61"/>
            <p:cNvSpPr/>
            <p:nvPr/>
          </p:nvSpPr>
          <p:spPr>
            <a:xfrm>
              <a:off x="3650725" y="446100"/>
              <a:ext cx="54375" cy="54350"/>
            </a:xfrm>
            <a:custGeom>
              <a:rect b="b" l="l" r="r" t="t"/>
              <a:pathLst>
                <a:path extrusionOk="0" h="2174" w="2175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61"/>
            <p:cNvSpPr/>
            <p:nvPr/>
          </p:nvSpPr>
          <p:spPr>
            <a:xfrm>
              <a:off x="3761275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06" name="Google Shape;90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288" y="839688"/>
            <a:ext cx="2597800" cy="34637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1" name="Google Shape;5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46" y="1048875"/>
            <a:ext cx="7702229" cy="373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17"/>
          <p:cNvSpPr txBox="1"/>
          <p:nvPr>
            <p:ph type="title"/>
          </p:nvPr>
        </p:nvSpPr>
        <p:spPr>
          <a:xfrm>
            <a:off x="1047750" y="267700"/>
            <a:ext cx="6996600" cy="73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Primary Reading K and 1</a:t>
            </a:r>
            <a:endParaRPr sz="30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62"/>
          <p:cNvSpPr txBox="1"/>
          <p:nvPr>
            <p:ph idx="4294967295" type="body"/>
          </p:nvPr>
        </p:nvSpPr>
        <p:spPr>
          <a:xfrm>
            <a:off x="457200" y="2152275"/>
            <a:ext cx="3575400" cy="25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DESKTOP PROJECT</a:t>
            </a:r>
            <a:endParaRPr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Show and explain your web, app or software projects using these gadget templates.</a:t>
            </a:r>
            <a:endParaRPr/>
          </a:p>
        </p:txBody>
      </p:sp>
      <p:sp>
        <p:nvSpPr>
          <p:cNvPr id="912" name="Google Shape;912;p6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13" name="Google Shape;913;p62"/>
          <p:cNvGrpSpPr/>
          <p:nvPr/>
        </p:nvGrpSpPr>
        <p:grpSpPr>
          <a:xfrm>
            <a:off x="3938374" y="1849779"/>
            <a:ext cx="4542205" cy="2661224"/>
            <a:chOff x="1177450" y="241631"/>
            <a:chExt cx="6173152" cy="3616776"/>
          </a:xfrm>
        </p:grpSpPr>
        <p:sp>
          <p:nvSpPr>
            <p:cNvPr id="914" name="Google Shape;914;p62"/>
            <p:cNvSpPr/>
            <p:nvPr/>
          </p:nvSpPr>
          <p:spPr>
            <a:xfrm>
              <a:off x="1682275" y="241631"/>
              <a:ext cx="5161606" cy="3454973"/>
            </a:xfrm>
            <a:custGeom>
              <a:rect b="b" l="l" r="r" t="t"/>
              <a:pathLst>
                <a:path extrusionOk="0" h="3454973" w="5161606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62"/>
            <p:cNvSpPr/>
            <p:nvPr/>
          </p:nvSpPr>
          <p:spPr>
            <a:xfrm>
              <a:off x="1177450" y="3763229"/>
              <a:ext cx="6173152" cy="95178"/>
            </a:xfrm>
            <a:custGeom>
              <a:rect b="b" l="l" r="r" t="t"/>
              <a:pathLst>
                <a:path extrusionOk="0" h="95178" w="6173152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62"/>
            <p:cNvSpPr/>
            <p:nvPr/>
          </p:nvSpPr>
          <p:spPr>
            <a:xfrm>
              <a:off x="1177450" y="3687086"/>
              <a:ext cx="6172200" cy="76142"/>
            </a:xfrm>
            <a:custGeom>
              <a:rect b="b" l="l" r="r" t="t"/>
              <a:pathLst>
                <a:path extrusionOk="0" h="76142" w="617220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62"/>
            <p:cNvSpPr/>
            <p:nvPr/>
          </p:nvSpPr>
          <p:spPr>
            <a:xfrm>
              <a:off x="3806350" y="3687086"/>
              <a:ext cx="903922" cy="47589"/>
            </a:xfrm>
            <a:custGeom>
              <a:rect b="b" l="l" r="r" t="t"/>
              <a:pathLst>
                <a:path extrusionOk="0" h="47589" w="903922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18" name="Google Shape;918;p62"/>
          <p:cNvPicPr preferRelativeResize="0"/>
          <p:nvPr/>
        </p:nvPicPr>
        <p:blipFill rotWithShape="1">
          <a:blip r:embed="rId3">
            <a:alphaModFix/>
          </a:blip>
          <a:srcRect b="6620" l="0" r="0" t="0"/>
          <a:stretch/>
        </p:blipFill>
        <p:spPr>
          <a:xfrm>
            <a:off x="4445550" y="1996500"/>
            <a:ext cx="3530550" cy="22426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3"/>
          <p:cNvSpPr txBox="1"/>
          <p:nvPr>
            <p:ph idx="4294967295" type="ctrTitle"/>
          </p:nvPr>
        </p:nvSpPr>
        <p:spPr>
          <a:xfrm>
            <a:off x="1275150" y="1278550"/>
            <a:ext cx="6593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THANKS!</a:t>
            </a:r>
            <a:endParaRPr sz="10000"/>
          </a:p>
        </p:txBody>
      </p:sp>
      <p:sp>
        <p:nvSpPr>
          <p:cNvPr id="924" name="Google Shape;924;p63"/>
          <p:cNvSpPr txBox="1"/>
          <p:nvPr>
            <p:ph idx="4294967295" type="subTitle"/>
          </p:nvPr>
        </p:nvSpPr>
        <p:spPr>
          <a:xfrm>
            <a:off x="1275150" y="2325749"/>
            <a:ext cx="6593700" cy="16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/>
              <a:t>Any questions?</a:t>
            </a:r>
            <a:endParaRPr b="1" sz="36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You can find me at</a:t>
            </a:r>
            <a:endParaRPr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@username / user@mail.me</a:t>
            </a:r>
            <a:endParaRPr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</p:txBody>
      </p:sp>
      <p:sp>
        <p:nvSpPr>
          <p:cNvPr id="925" name="Google Shape;925;p6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64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931" name="Google Shape;931;p64"/>
          <p:cNvSpPr txBox="1"/>
          <p:nvPr>
            <p:ph idx="1" type="body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8324A"/>
                </a:solidFill>
              </a:rPr>
              <a:t>Special thanks to all the people who made and released these awesome resources for free:</a:t>
            </a:r>
            <a:endParaRPr sz="2400">
              <a:solidFill>
                <a:srgbClr val="28324A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400"/>
              <a:buChar char="◉"/>
            </a:pPr>
            <a:r>
              <a:rPr lang="en" sz="2400">
                <a:solidFill>
                  <a:srgbClr val="28324A"/>
                </a:solidFill>
              </a:rPr>
              <a:t>Presentation template by </a:t>
            </a:r>
            <a:r>
              <a:rPr lang="en" sz="2400" u="sng">
                <a:solidFill>
                  <a:srgbClr val="28324A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SlidesCarnival</a:t>
            </a:r>
            <a:endParaRPr sz="2400">
              <a:solidFill>
                <a:srgbClr val="28324A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2400"/>
              <a:buChar char="◉"/>
            </a:pPr>
            <a:r>
              <a:rPr lang="en" sz="2400">
                <a:solidFill>
                  <a:srgbClr val="28324A"/>
                </a:solidFill>
              </a:rPr>
              <a:t>Photographs by </a:t>
            </a:r>
            <a:r>
              <a:rPr lang="en" sz="2400" u="sng">
                <a:solidFill>
                  <a:srgbClr val="28324A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 sz="2400">
              <a:solidFill>
                <a:srgbClr val="28324A"/>
              </a:solidFill>
            </a:endParaRPr>
          </a:p>
        </p:txBody>
      </p:sp>
      <p:sp>
        <p:nvSpPr>
          <p:cNvPr id="932" name="Google Shape;932;p6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65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938" name="Google Shape;938;p65"/>
          <p:cNvSpPr txBox="1"/>
          <p:nvPr>
            <p:ph idx="1" type="body"/>
          </p:nvPr>
        </p:nvSpPr>
        <p:spPr>
          <a:xfrm>
            <a:off x="1110850" y="1200150"/>
            <a:ext cx="6922200" cy="26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This presentation uses the following typographies: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◉"/>
            </a:pPr>
            <a:r>
              <a:rPr lang="en" sz="1400"/>
              <a:t>Titles: </a:t>
            </a:r>
            <a:r>
              <a:rPr b="1" lang="en" sz="1400"/>
              <a:t>Oswald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◉"/>
            </a:pPr>
            <a:r>
              <a:rPr lang="en" sz="1400"/>
              <a:t>Body copy: </a:t>
            </a:r>
            <a:r>
              <a:rPr b="1" lang="en" sz="1400"/>
              <a:t>Source Sans Pro</a:t>
            </a:r>
            <a:endParaRPr b="1" sz="14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Download for free at: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3468B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https://www.fontsquirrel.com/fonts/oswald</a:t>
            </a:r>
            <a:endParaRPr sz="1400">
              <a:solidFill>
                <a:srgbClr val="3468B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3468B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https://www.fontsquirrel.com/fonts/source-sans-pro</a:t>
            </a:r>
            <a:endParaRPr b="1" sz="1400">
              <a:solidFill>
                <a:srgbClr val="28324A"/>
              </a:solidFill>
            </a:endParaRPr>
          </a:p>
        </p:txBody>
      </p:sp>
      <p:sp>
        <p:nvSpPr>
          <p:cNvPr id="939" name="Google Shape;939;p65"/>
          <p:cNvSpPr txBox="1"/>
          <p:nvPr/>
        </p:nvSpPr>
        <p:spPr>
          <a:xfrm>
            <a:off x="1047750" y="3790650"/>
            <a:ext cx="69222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2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40" name="Google Shape;940;p6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66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RESOURCES</a:t>
            </a:r>
            <a:endParaRPr/>
          </a:p>
        </p:txBody>
      </p:sp>
      <p:sp>
        <p:nvSpPr>
          <p:cNvPr id="946" name="Google Shape;946;p66"/>
          <p:cNvSpPr txBox="1"/>
          <p:nvPr>
            <p:ph idx="1" type="subTitle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Business Plans, Marketing Plans, Project Proposals, Lessons, etc</a:t>
            </a:r>
            <a:endParaRPr/>
          </a:p>
        </p:txBody>
      </p:sp>
      <p:sp>
        <p:nvSpPr>
          <p:cNvPr id="947" name="Google Shape;947;p66"/>
          <p:cNvSpPr txBox="1"/>
          <p:nvPr/>
        </p:nvSpPr>
        <p:spPr>
          <a:xfrm>
            <a:off x="7416725" y="3661925"/>
            <a:ext cx="17604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20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67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953" name="Google Shape;953;p6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4" name="Google Shape;954;p67"/>
          <p:cNvSpPr/>
          <p:nvPr/>
        </p:nvSpPr>
        <p:spPr>
          <a:xfrm>
            <a:off x="7735208" y="25273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DEC</a:t>
            </a:r>
            <a:endParaRPr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55" name="Google Shape;955;p67"/>
          <p:cNvSpPr/>
          <p:nvPr/>
        </p:nvSpPr>
        <p:spPr>
          <a:xfrm>
            <a:off x="7075124" y="25273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NOV</a:t>
            </a:r>
            <a:endParaRPr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56" name="Google Shape;956;p67"/>
          <p:cNvSpPr/>
          <p:nvPr/>
        </p:nvSpPr>
        <p:spPr>
          <a:xfrm>
            <a:off x="6415040" y="25273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OCT</a:t>
            </a:r>
            <a:endParaRPr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57" name="Google Shape;957;p67"/>
          <p:cNvSpPr/>
          <p:nvPr/>
        </p:nvSpPr>
        <p:spPr>
          <a:xfrm>
            <a:off x="5754956" y="25273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SEP</a:t>
            </a:r>
            <a:endParaRPr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58" name="Google Shape;958;p67"/>
          <p:cNvSpPr/>
          <p:nvPr/>
        </p:nvSpPr>
        <p:spPr>
          <a:xfrm>
            <a:off x="5094872" y="25273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AUG</a:t>
            </a:r>
            <a:endParaRPr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59" name="Google Shape;959;p67"/>
          <p:cNvSpPr/>
          <p:nvPr/>
        </p:nvSpPr>
        <p:spPr>
          <a:xfrm>
            <a:off x="4434788" y="25273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JUL</a:t>
            </a:r>
            <a:endParaRPr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0" name="Google Shape;960;p67"/>
          <p:cNvSpPr/>
          <p:nvPr/>
        </p:nvSpPr>
        <p:spPr>
          <a:xfrm>
            <a:off x="3774704" y="25273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JUN</a:t>
            </a:r>
            <a:endParaRPr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1" name="Google Shape;961;p67"/>
          <p:cNvSpPr/>
          <p:nvPr/>
        </p:nvSpPr>
        <p:spPr>
          <a:xfrm>
            <a:off x="3114619" y="25273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MAY</a:t>
            </a:r>
            <a:endParaRPr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2" name="Google Shape;962;p67"/>
          <p:cNvSpPr/>
          <p:nvPr/>
        </p:nvSpPr>
        <p:spPr>
          <a:xfrm>
            <a:off x="2454535" y="25273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APR</a:t>
            </a:r>
            <a:endParaRPr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3" name="Google Shape;963;p67"/>
          <p:cNvSpPr/>
          <p:nvPr/>
        </p:nvSpPr>
        <p:spPr>
          <a:xfrm>
            <a:off x="1794451" y="25273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</a:t>
            </a:r>
            <a:endParaRPr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4" name="Google Shape;964;p67"/>
          <p:cNvSpPr/>
          <p:nvPr/>
        </p:nvSpPr>
        <p:spPr>
          <a:xfrm>
            <a:off x="1134367" y="25273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FEB</a:t>
            </a:r>
            <a:endParaRPr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5" name="Google Shape;965;p67"/>
          <p:cNvSpPr/>
          <p:nvPr/>
        </p:nvSpPr>
        <p:spPr>
          <a:xfrm>
            <a:off x="474283" y="25273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JAN</a:t>
            </a:r>
            <a:endParaRPr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6" name="Google Shape;966;p67"/>
          <p:cNvSpPr/>
          <p:nvPr/>
        </p:nvSpPr>
        <p:spPr>
          <a:xfrm>
            <a:off x="0" y="2527350"/>
            <a:ext cx="637200" cy="393600"/>
          </a:xfrm>
          <a:prstGeom prst="homePlate">
            <a:avLst>
              <a:gd fmla="val 32030" name="adj"/>
            </a:avLst>
          </a:prstGeom>
          <a:solidFill>
            <a:schemeClr val="l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967" name="Google Shape;967;p67"/>
          <p:cNvCxnSpPr/>
          <p:nvPr/>
        </p:nvCxnSpPr>
        <p:spPr>
          <a:xfrm rot="10800000">
            <a:off x="768923" y="20533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68" name="Google Shape;968;p67"/>
          <p:cNvSpPr txBox="1"/>
          <p:nvPr/>
        </p:nvSpPr>
        <p:spPr>
          <a:xfrm>
            <a:off x="727900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69" name="Google Shape;969;p67"/>
          <p:cNvCxnSpPr/>
          <p:nvPr/>
        </p:nvCxnSpPr>
        <p:spPr>
          <a:xfrm rot="10800000">
            <a:off x="2090158" y="20533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70" name="Google Shape;970;p67"/>
          <p:cNvSpPr txBox="1"/>
          <p:nvPr/>
        </p:nvSpPr>
        <p:spPr>
          <a:xfrm>
            <a:off x="2050642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 is the colour of danger and courage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71" name="Google Shape;971;p67"/>
          <p:cNvCxnSpPr/>
          <p:nvPr/>
        </p:nvCxnSpPr>
        <p:spPr>
          <a:xfrm rot="10800000">
            <a:off x="3411393" y="20533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72" name="Google Shape;972;p67"/>
          <p:cNvSpPr txBox="1"/>
          <p:nvPr/>
        </p:nvSpPr>
        <p:spPr>
          <a:xfrm>
            <a:off x="3373384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73" name="Google Shape;973;p67"/>
          <p:cNvCxnSpPr/>
          <p:nvPr/>
        </p:nvCxnSpPr>
        <p:spPr>
          <a:xfrm rot="10800000">
            <a:off x="4732628" y="20533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74" name="Google Shape;974;p67"/>
          <p:cNvSpPr txBox="1"/>
          <p:nvPr/>
        </p:nvSpPr>
        <p:spPr>
          <a:xfrm>
            <a:off x="4696126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75" name="Google Shape;975;p67"/>
          <p:cNvCxnSpPr/>
          <p:nvPr/>
        </p:nvCxnSpPr>
        <p:spPr>
          <a:xfrm rot="10800000">
            <a:off x="6053863" y="20533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76" name="Google Shape;976;p67"/>
          <p:cNvSpPr txBox="1"/>
          <p:nvPr/>
        </p:nvSpPr>
        <p:spPr>
          <a:xfrm>
            <a:off x="6018868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77" name="Google Shape;977;p67"/>
          <p:cNvCxnSpPr/>
          <p:nvPr/>
        </p:nvCxnSpPr>
        <p:spPr>
          <a:xfrm rot="10800000">
            <a:off x="7375098" y="20533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78" name="Google Shape;978;p67"/>
          <p:cNvSpPr txBox="1"/>
          <p:nvPr/>
        </p:nvSpPr>
        <p:spPr>
          <a:xfrm>
            <a:off x="7341610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79" name="Google Shape;979;p67"/>
          <p:cNvCxnSpPr/>
          <p:nvPr/>
        </p:nvCxnSpPr>
        <p:spPr>
          <a:xfrm rot="10800000">
            <a:off x="1439687" y="28963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80" name="Google Shape;980;p67"/>
          <p:cNvSpPr txBox="1"/>
          <p:nvPr/>
        </p:nvSpPr>
        <p:spPr>
          <a:xfrm>
            <a:off x="1369548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81" name="Google Shape;981;p67"/>
          <p:cNvCxnSpPr/>
          <p:nvPr/>
        </p:nvCxnSpPr>
        <p:spPr>
          <a:xfrm rot="10800000">
            <a:off x="2760922" y="28963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82" name="Google Shape;982;p67"/>
          <p:cNvSpPr txBox="1"/>
          <p:nvPr/>
        </p:nvSpPr>
        <p:spPr>
          <a:xfrm>
            <a:off x="2699944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83" name="Google Shape;983;p67"/>
          <p:cNvCxnSpPr/>
          <p:nvPr/>
        </p:nvCxnSpPr>
        <p:spPr>
          <a:xfrm rot="10800000">
            <a:off x="4082157" y="28963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84" name="Google Shape;984;p67"/>
          <p:cNvSpPr txBox="1"/>
          <p:nvPr/>
        </p:nvSpPr>
        <p:spPr>
          <a:xfrm>
            <a:off x="4030339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85" name="Google Shape;985;p67"/>
          <p:cNvCxnSpPr/>
          <p:nvPr/>
        </p:nvCxnSpPr>
        <p:spPr>
          <a:xfrm rot="10800000">
            <a:off x="5403392" y="28963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86" name="Google Shape;986;p67"/>
          <p:cNvSpPr txBox="1"/>
          <p:nvPr/>
        </p:nvSpPr>
        <p:spPr>
          <a:xfrm>
            <a:off x="5360735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 is the colour of danger and courage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87" name="Google Shape;987;p67"/>
          <p:cNvCxnSpPr/>
          <p:nvPr/>
        </p:nvCxnSpPr>
        <p:spPr>
          <a:xfrm rot="10800000">
            <a:off x="6724627" y="28963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88" name="Google Shape;988;p67"/>
          <p:cNvSpPr txBox="1"/>
          <p:nvPr/>
        </p:nvSpPr>
        <p:spPr>
          <a:xfrm>
            <a:off x="6691131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89" name="Google Shape;989;p67"/>
          <p:cNvCxnSpPr/>
          <p:nvPr/>
        </p:nvCxnSpPr>
        <p:spPr>
          <a:xfrm rot="10800000">
            <a:off x="8045862" y="28963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90" name="Google Shape;990;p67"/>
          <p:cNvSpPr txBox="1"/>
          <p:nvPr/>
        </p:nvSpPr>
        <p:spPr>
          <a:xfrm>
            <a:off x="8008073" y="3419550"/>
            <a:ext cx="10347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68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996" name="Google Shape;996;p6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7" name="Google Shape;997;p68"/>
          <p:cNvSpPr/>
          <p:nvPr/>
        </p:nvSpPr>
        <p:spPr>
          <a:xfrm>
            <a:off x="0" y="237102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228600">
            <a:solidFill>
              <a:schemeClr val="dk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68"/>
          <p:cNvSpPr/>
          <p:nvPr/>
        </p:nvSpPr>
        <p:spPr>
          <a:xfrm>
            <a:off x="0" y="237102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19050">
            <a:solidFill>
              <a:schemeClr val="lt1"/>
            </a:solidFill>
            <a:prstDash val="dash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9" name="Google Shape;999;p68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1000" name="Google Shape;1000;p68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01" name="Google Shape;1001;p68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1</a:t>
              </a:r>
              <a:endParaRPr sz="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002" name="Google Shape;1002;p68"/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1003" name="Google Shape;1003;p68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04" name="Google Shape;1004;p68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3</a:t>
              </a:r>
              <a:endParaRPr sz="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005" name="Google Shape;1005;p68"/>
          <p:cNvGrpSpPr/>
          <p:nvPr/>
        </p:nvGrpSpPr>
        <p:grpSpPr>
          <a:xfrm>
            <a:off x="5842489" y="1703401"/>
            <a:ext cx="473400" cy="473400"/>
            <a:chOff x="5842489" y="1703401"/>
            <a:chExt cx="473400" cy="473400"/>
          </a:xfrm>
        </p:grpSpPr>
        <p:sp>
          <p:nvSpPr>
            <p:cNvPr id="1006" name="Google Shape;1006;p68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07" name="Google Shape;1007;p68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5</a:t>
              </a:r>
              <a:endParaRPr sz="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008" name="Google Shape;1008;p68"/>
          <p:cNvGrpSpPr/>
          <p:nvPr/>
        </p:nvGrpSpPr>
        <p:grpSpPr>
          <a:xfrm>
            <a:off x="6880814" y="3576300"/>
            <a:ext cx="473400" cy="473400"/>
            <a:chOff x="6880814" y="3576300"/>
            <a:chExt cx="473400" cy="473400"/>
          </a:xfrm>
        </p:grpSpPr>
        <p:sp>
          <p:nvSpPr>
            <p:cNvPr id="1009" name="Google Shape;1009;p68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10" name="Google Shape;1010;p68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6</a:t>
              </a:r>
              <a:endParaRPr sz="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011" name="Google Shape;1011;p68"/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1012" name="Google Shape;1012;p68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13" name="Google Shape;1013;p68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4</a:t>
              </a:r>
              <a:endParaRPr sz="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014" name="Google Shape;1014;p68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1015" name="Google Shape;1015;p68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16" name="Google Shape;1016;p68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2</a:t>
              </a:r>
              <a:endParaRPr sz="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017" name="Google Shape;1017;p68"/>
          <p:cNvSpPr txBox="1"/>
          <p:nvPr/>
        </p:nvSpPr>
        <p:spPr>
          <a:xfrm>
            <a:off x="137985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18" name="Google Shape;1018;p68"/>
          <p:cNvSpPr txBox="1"/>
          <p:nvPr/>
        </p:nvSpPr>
        <p:spPr>
          <a:xfrm>
            <a:off x="3377205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 is the colour of danger and courage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19" name="Google Shape;1019;p68"/>
          <p:cNvSpPr txBox="1"/>
          <p:nvPr/>
        </p:nvSpPr>
        <p:spPr>
          <a:xfrm>
            <a:off x="543601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20" name="Google Shape;1020;p68"/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21" name="Google Shape;1021;p68"/>
          <p:cNvSpPr txBox="1"/>
          <p:nvPr/>
        </p:nvSpPr>
        <p:spPr>
          <a:xfrm>
            <a:off x="444625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22" name="Google Shape;1022;p68"/>
          <p:cNvSpPr txBox="1"/>
          <p:nvPr/>
        </p:nvSpPr>
        <p:spPr>
          <a:xfrm>
            <a:off x="647433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69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1028" name="Google Shape;1028;p6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029" name="Google Shape;1029;p69"/>
          <p:cNvGraphicFramePr/>
          <p:nvPr/>
        </p:nvGraphicFramePr>
        <p:xfrm>
          <a:off x="392525" y="14882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{092770E7-BE62-46D1-989E-173F353A46F0}</a:tableStyleId>
              </a:tblPr>
              <a:tblGrid>
                <a:gridCol w="144350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</a:tblGrid>
              <a:tr h="262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Week 1</a:t>
                      </a:r>
                      <a:endParaRPr b="1"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Week 2</a:t>
                      </a:r>
                      <a:endParaRPr b="1"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262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4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5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6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7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8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9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11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12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13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14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28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 1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28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 2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28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 3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28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 4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28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 5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28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 6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28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 7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628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 8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0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SWOT ANALYSIS</a:t>
            </a:r>
            <a:endParaRPr/>
          </a:p>
        </p:txBody>
      </p:sp>
      <p:sp>
        <p:nvSpPr>
          <p:cNvPr id="1035" name="Google Shape;1035;p7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6" name="Google Shape;1036;p70"/>
          <p:cNvSpPr/>
          <p:nvPr/>
        </p:nvSpPr>
        <p:spPr>
          <a:xfrm>
            <a:off x="825300" y="1420675"/>
            <a:ext cx="3678600" cy="138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13716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STRENGTHS</a:t>
            </a:r>
            <a:endParaRPr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37" name="Google Shape;1037;p70"/>
          <p:cNvSpPr/>
          <p:nvPr/>
        </p:nvSpPr>
        <p:spPr>
          <a:xfrm>
            <a:off x="4656162" y="1420675"/>
            <a:ext cx="3678600" cy="138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1371600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WEAKNESSES</a:t>
            </a:r>
            <a:endParaRPr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r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Yellow is the color of gold, butter and ripe lemons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38" name="Google Shape;1038;p70"/>
          <p:cNvSpPr/>
          <p:nvPr/>
        </p:nvSpPr>
        <p:spPr>
          <a:xfrm>
            <a:off x="825300" y="2958593"/>
            <a:ext cx="3678600" cy="138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b" bIns="91425" lIns="91425" spcFirstLastPara="1" rIns="13716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Black is the color of ebony and of outer space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OPPORTUNITIES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39" name="Google Shape;1039;p70"/>
          <p:cNvSpPr/>
          <p:nvPr/>
        </p:nvSpPr>
        <p:spPr>
          <a:xfrm>
            <a:off x="4656162" y="2958593"/>
            <a:ext cx="3678600" cy="138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b" bIns="91425" lIns="1371600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White is the color of milk and fresh snow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r"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THREATS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40" name="Google Shape;1040;p70"/>
          <p:cNvSpPr/>
          <p:nvPr/>
        </p:nvSpPr>
        <p:spPr>
          <a:xfrm>
            <a:off x="3447993" y="1748626"/>
            <a:ext cx="2113800" cy="21138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70"/>
          <p:cNvSpPr/>
          <p:nvPr/>
        </p:nvSpPr>
        <p:spPr>
          <a:xfrm rot="5400000">
            <a:off x="3600503" y="1748626"/>
            <a:ext cx="2113800" cy="21138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70"/>
          <p:cNvSpPr/>
          <p:nvPr/>
        </p:nvSpPr>
        <p:spPr>
          <a:xfrm rot="10800000">
            <a:off x="3600503" y="1902319"/>
            <a:ext cx="2113800" cy="21138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70"/>
          <p:cNvSpPr/>
          <p:nvPr/>
        </p:nvSpPr>
        <p:spPr>
          <a:xfrm rot="-5400000">
            <a:off x="3447993" y="1902319"/>
            <a:ext cx="2113800" cy="21138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70"/>
          <p:cNvSpPr/>
          <p:nvPr/>
        </p:nvSpPr>
        <p:spPr>
          <a:xfrm>
            <a:off x="4010867" y="2189570"/>
            <a:ext cx="240363" cy="44992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Oswald"/>
              </a:rPr>
              <a:t>S</a:t>
            </a:r>
          </a:p>
        </p:txBody>
      </p:sp>
      <p:sp>
        <p:nvSpPr>
          <p:cNvPr id="1045" name="Google Shape;1045;p70"/>
          <p:cNvSpPr/>
          <p:nvPr/>
        </p:nvSpPr>
        <p:spPr>
          <a:xfrm>
            <a:off x="4899094" y="2196322"/>
            <a:ext cx="347312" cy="43750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Oswald"/>
              </a:rPr>
              <a:t>W</a:t>
            </a:r>
          </a:p>
        </p:txBody>
      </p:sp>
      <p:sp>
        <p:nvSpPr>
          <p:cNvPr id="1046" name="Google Shape;1046;p70"/>
          <p:cNvSpPr/>
          <p:nvPr/>
        </p:nvSpPr>
        <p:spPr>
          <a:xfrm>
            <a:off x="3980619" y="3157165"/>
            <a:ext cx="263590" cy="44992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Oswald"/>
              </a:rPr>
              <a:t>O</a:t>
            </a:r>
          </a:p>
        </p:txBody>
      </p:sp>
      <p:sp>
        <p:nvSpPr>
          <p:cNvPr id="1047" name="Google Shape;1047;p70"/>
          <p:cNvSpPr/>
          <p:nvPr/>
        </p:nvSpPr>
        <p:spPr>
          <a:xfrm>
            <a:off x="4999021" y="3163916"/>
            <a:ext cx="228480" cy="43750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Oswald"/>
              </a:rPr>
              <a:t>T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71"/>
          <p:cNvSpPr txBox="1"/>
          <p:nvPr>
            <p:ph idx="4294967295" type="title"/>
          </p:nvPr>
        </p:nvSpPr>
        <p:spPr>
          <a:xfrm>
            <a:off x="262200" y="0"/>
            <a:ext cx="86196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BUSINESS MODEL CANVAS</a:t>
            </a:r>
            <a:endParaRPr sz="1200"/>
          </a:p>
        </p:txBody>
      </p:sp>
      <p:sp>
        <p:nvSpPr>
          <p:cNvPr id="1053" name="Google Shape;1053;p7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4" name="Google Shape;1054;p71"/>
          <p:cNvSpPr txBox="1"/>
          <p:nvPr/>
        </p:nvSpPr>
        <p:spPr>
          <a:xfrm>
            <a:off x="1986120" y="467025"/>
            <a:ext cx="1723800" cy="159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 Activities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b="1"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55" name="Google Shape;1055;p71"/>
          <p:cNvSpPr txBox="1"/>
          <p:nvPr/>
        </p:nvSpPr>
        <p:spPr>
          <a:xfrm>
            <a:off x="1986120" y="2061694"/>
            <a:ext cx="1723800" cy="159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 Resources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56" name="Google Shape;1056;p71"/>
          <p:cNvSpPr txBox="1"/>
          <p:nvPr/>
        </p:nvSpPr>
        <p:spPr>
          <a:xfrm>
            <a:off x="3710040" y="467025"/>
            <a:ext cx="1723800" cy="318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Value Propositions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57" name="Google Shape;1057;p71"/>
          <p:cNvSpPr txBox="1"/>
          <p:nvPr/>
        </p:nvSpPr>
        <p:spPr>
          <a:xfrm>
            <a:off x="5433959" y="467025"/>
            <a:ext cx="1723800" cy="159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Customer Relationships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58" name="Google Shape;1058;p71"/>
          <p:cNvSpPr txBox="1"/>
          <p:nvPr/>
        </p:nvSpPr>
        <p:spPr>
          <a:xfrm>
            <a:off x="5433959" y="2061694"/>
            <a:ext cx="1723800" cy="159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Channels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59" name="Google Shape;1059;p71"/>
          <p:cNvSpPr txBox="1"/>
          <p:nvPr/>
        </p:nvSpPr>
        <p:spPr>
          <a:xfrm>
            <a:off x="7157879" y="467025"/>
            <a:ext cx="1723800" cy="318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Customer Segments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60" name="Google Shape;1060;p71"/>
          <p:cNvSpPr txBox="1"/>
          <p:nvPr/>
        </p:nvSpPr>
        <p:spPr>
          <a:xfrm>
            <a:off x="262200" y="467025"/>
            <a:ext cx="1723800" cy="318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 Partners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b="1"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61" name="Google Shape;1061;p71"/>
          <p:cNvSpPr txBox="1"/>
          <p:nvPr/>
        </p:nvSpPr>
        <p:spPr>
          <a:xfrm>
            <a:off x="262200" y="3656363"/>
            <a:ext cx="4309800" cy="123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Cost Structure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62" name="Google Shape;1062;p71"/>
          <p:cNvSpPr txBox="1"/>
          <p:nvPr/>
        </p:nvSpPr>
        <p:spPr>
          <a:xfrm>
            <a:off x="4571999" y="3656363"/>
            <a:ext cx="4309800" cy="123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Revenue Streams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b="1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63" name="Google Shape;1063;p71"/>
          <p:cNvSpPr/>
          <p:nvPr/>
        </p:nvSpPr>
        <p:spPr>
          <a:xfrm>
            <a:off x="4279907" y="3732570"/>
            <a:ext cx="215901" cy="214638"/>
          </a:xfrm>
          <a:custGeom>
            <a:rect b="b" l="l" r="r" t="t"/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64" name="Google Shape;1064;p71"/>
          <p:cNvSpPr/>
          <p:nvPr/>
        </p:nvSpPr>
        <p:spPr>
          <a:xfrm>
            <a:off x="6866281" y="543303"/>
            <a:ext cx="215257" cy="193236"/>
          </a:xfrm>
          <a:custGeom>
            <a:rect b="b" l="l" r="r" t="t"/>
            <a:pathLst>
              <a:path extrusionOk="0" h="14997" w="16706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65" name="Google Shape;1065;p71"/>
          <p:cNvSpPr/>
          <p:nvPr/>
        </p:nvSpPr>
        <p:spPr>
          <a:xfrm>
            <a:off x="1702716" y="543215"/>
            <a:ext cx="207088" cy="207075"/>
          </a:xfrm>
          <a:custGeom>
            <a:rect b="b" l="l" r="r" t="t"/>
            <a:pathLst>
              <a:path extrusionOk="0" h="16071" w="16072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66" name="Google Shape;1066;p71"/>
          <p:cNvSpPr/>
          <p:nvPr/>
        </p:nvSpPr>
        <p:spPr>
          <a:xfrm>
            <a:off x="8608585" y="543301"/>
            <a:ext cx="197012" cy="207706"/>
          </a:xfrm>
          <a:custGeom>
            <a:rect b="b" l="l" r="r" t="t"/>
            <a:pathLst>
              <a:path extrusionOk="0" h="16120" w="1529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067" name="Google Shape;1067;p71"/>
          <p:cNvGrpSpPr/>
          <p:nvPr/>
        </p:nvGrpSpPr>
        <p:grpSpPr>
          <a:xfrm>
            <a:off x="8561977" y="3732397"/>
            <a:ext cx="233502" cy="171203"/>
            <a:chOff x="4610450" y="3703750"/>
            <a:chExt cx="453050" cy="332175"/>
          </a:xfrm>
        </p:grpSpPr>
        <p:sp>
          <p:nvSpPr>
            <p:cNvPr id="1068" name="Google Shape;1068;p71"/>
            <p:cNvSpPr/>
            <p:nvPr/>
          </p:nvSpPr>
          <p:spPr>
            <a:xfrm>
              <a:off x="4610450" y="3703750"/>
              <a:ext cx="453050" cy="332175"/>
            </a:xfrm>
            <a:custGeom>
              <a:rect b="b" l="l" r="r" t="t"/>
              <a:pathLst>
                <a:path extrusionOk="0" h="13287" w="18122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69" name="Google Shape;1069;p71"/>
            <p:cNvSpPr/>
            <p:nvPr/>
          </p:nvSpPr>
          <p:spPr>
            <a:xfrm>
              <a:off x="4642200" y="3730000"/>
              <a:ext cx="389550" cy="249150"/>
            </a:xfrm>
            <a:custGeom>
              <a:rect b="b" l="l" r="r" t="t"/>
              <a:pathLst>
                <a:path extrusionOk="0" h="9966" w="15582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070" name="Google Shape;1070;p71"/>
          <p:cNvSpPr/>
          <p:nvPr/>
        </p:nvSpPr>
        <p:spPr>
          <a:xfrm>
            <a:off x="3424268" y="543232"/>
            <a:ext cx="209587" cy="209600"/>
          </a:xfrm>
          <a:custGeom>
            <a:rect b="b" l="l" r="r" t="t"/>
            <a:pathLst>
              <a:path extrusionOk="0" h="16267" w="16266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071" name="Google Shape;1071;p71"/>
          <p:cNvGrpSpPr/>
          <p:nvPr/>
        </p:nvGrpSpPr>
        <p:grpSpPr>
          <a:xfrm>
            <a:off x="5169556" y="543233"/>
            <a:ext cx="188198" cy="239803"/>
            <a:chOff x="1958100" y="4985350"/>
            <a:chExt cx="365150" cy="465275"/>
          </a:xfrm>
        </p:grpSpPr>
        <p:sp>
          <p:nvSpPr>
            <p:cNvPr id="1072" name="Google Shape;1072;p71"/>
            <p:cNvSpPr/>
            <p:nvPr/>
          </p:nvSpPr>
          <p:spPr>
            <a:xfrm>
              <a:off x="1958100" y="4985350"/>
              <a:ext cx="365150" cy="465275"/>
            </a:xfrm>
            <a:custGeom>
              <a:rect b="b" l="l" r="r" t="t"/>
              <a:pathLst>
                <a:path extrusionOk="0" h="18611" w="14606">
                  <a:moveTo>
                    <a:pt x="4152" y="1734"/>
                  </a:moveTo>
                  <a:lnTo>
                    <a:pt x="4274" y="1759"/>
                  </a:lnTo>
                  <a:lnTo>
                    <a:pt x="4397" y="1783"/>
                  </a:lnTo>
                  <a:lnTo>
                    <a:pt x="4543" y="1808"/>
                  </a:lnTo>
                  <a:lnTo>
                    <a:pt x="4812" y="1930"/>
                  </a:lnTo>
                  <a:lnTo>
                    <a:pt x="5105" y="2125"/>
                  </a:lnTo>
                  <a:lnTo>
                    <a:pt x="5398" y="2394"/>
                  </a:lnTo>
                  <a:lnTo>
                    <a:pt x="5496" y="2516"/>
                  </a:lnTo>
                  <a:lnTo>
                    <a:pt x="5593" y="2638"/>
                  </a:lnTo>
                  <a:lnTo>
                    <a:pt x="5789" y="2956"/>
                  </a:lnTo>
                  <a:lnTo>
                    <a:pt x="5935" y="3322"/>
                  </a:lnTo>
                  <a:lnTo>
                    <a:pt x="6057" y="3688"/>
                  </a:lnTo>
                  <a:lnTo>
                    <a:pt x="6155" y="4079"/>
                  </a:lnTo>
                  <a:lnTo>
                    <a:pt x="6204" y="4470"/>
                  </a:lnTo>
                  <a:lnTo>
                    <a:pt x="6277" y="4836"/>
                  </a:lnTo>
                  <a:lnTo>
                    <a:pt x="6302" y="5154"/>
                  </a:lnTo>
                  <a:lnTo>
                    <a:pt x="5984" y="5129"/>
                  </a:lnTo>
                  <a:lnTo>
                    <a:pt x="5618" y="5080"/>
                  </a:lnTo>
                  <a:lnTo>
                    <a:pt x="5227" y="5007"/>
                  </a:lnTo>
                  <a:lnTo>
                    <a:pt x="4836" y="4909"/>
                  </a:lnTo>
                  <a:lnTo>
                    <a:pt x="4470" y="4787"/>
                  </a:lnTo>
                  <a:lnTo>
                    <a:pt x="4104" y="4641"/>
                  </a:lnTo>
                  <a:lnTo>
                    <a:pt x="3786" y="4445"/>
                  </a:lnTo>
                  <a:lnTo>
                    <a:pt x="3664" y="4348"/>
                  </a:lnTo>
                  <a:lnTo>
                    <a:pt x="3542" y="4250"/>
                  </a:lnTo>
                  <a:lnTo>
                    <a:pt x="3273" y="3957"/>
                  </a:lnTo>
                  <a:lnTo>
                    <a:pt x="3078" y="3664"/>
                  </a:lnTo>
                  <a:lnTo>
                    <a:pt x="2956" y="3395"/>
                  </a:lnTo>
                  <a:lnTo>
                    <a:pt x="2931" y="3273"/>
                  </a:lnTo>
                  <a:lnTo>
                    <a:pt x="2907" y="3127"/>
                  </a:lnTo>
                  <a:lnTo>
                    <a:pt x="2882" y="3004"/>
                  </a:lnTo>
                  <a:lnTo>
                    <a:pt x="2907" y="2858"/>
                  </a:lnTo>
                  <a:lnTo>
                    <a:pt x="2931" y="2736"/>
                  </a:lnTo>
                  <a:lnTo>
                    <a:pt x="2956" y="2614"/>
                  </a:lnTo>
                  <a:lnTo>
                    <a:pt x="3004" y="2492"/>
                  </a:lnTo>
                  <a:lnTo>
                    <a:pt x="3078" y="2369"/>
                  </a:lnTo>
                  <a:lnTo>
                    <a:pt x="3273" y="2125"/>
                  </a:lnTo>
                  <a:lnTo>
                    <a:pt x="3517" y="1930"/>
                  </a:lnTo>
                  <a:lnTo>
                    <a:pt x="3639" y="1857"/>
                  </a:lnTo>
                  <a:lnTo>
                    <a:pt x="3762" y="1808"/>
                  </a:lnTo>
                  <a:lnTo>
                    <a:pt x="3884" y="1783"/>
                  </a:lnTo>
                  <a:lnTo>
                    <a:pt x="4006" y="1759"/>
                  </a:lnTo>
                  <a:lnTo>
                    <a:pt x="4152" y="1734"/>
                  </a:lnTo>
                  <a:close/>
                  <a:moveTo>
                    <a:pt x="10454" y="1734"/>
                  </a:moveTo>
                  <a:lnTo>
                    <a:pt x="10600" y="1759"/>
                  </a:lnTo>
                  <a:lnTo>
                    <a:pt x="10722" y="1783"/>
                  </a:lnTo>
                  <a:lnTo>
                    <a:pt x="10844" y="1808"/>
                  </a:lnTo>
                  <a:lnTo>
                    <a:pt x="10966" y="1857"/>
                  </a:lnTo>
                  <a:lnTo>
                    <a:pt x="11089" y="1930"/>
                  </a:lnTo>
                  <a:lnTo>
                    <a:pt x="11333" y="2125"/>
                  </a:lnTo>
                  <a:lnTo>
                    <a:pt x="11528" y="2369"/>
                  </a:lnTo>
                  <a:lnTo>
                    <a:pt x="11601" y="2492"/>
                  </a:lnTo>
                  <a:lnTo>
                    <a:pt x="11650" y="2614"/>
                  </a:lnTo>
                  <a:lnTo>
                    <a:pt x="11675" y="2736"/>
                  </a:lnTo>
                  <a:lnTo>
                    <a:pt x="11699" y="2858"/>
                  </a:lnTo>
                  <a:lnTo>
                    <a:pt x="11724" y="3004"/>
                  </a:lnTo>
                  <a:lnTo>
                    <a:pt x="11699" y="3127"/>
                  </a:lnTo>
                  <a:lnTo>
                    <a:pt x="11675" y="3273"/>
                  </a:lnTo>
                  <a:lnTo>
                    <a:pt x="11650" y="3395"/>
                  </a:lnTo>
                  <a:lnTo>
                    <a:pt x="11528" y="3664"/>
                  </a:lnTo>
                  <a:lnTo>
                    <a:pt x="11333" y="3957"/>
                  </a:lnTo>
                  <a:lnTo>
                    <a:pt x="11064" y="4250"/>
                  </a:lnTo>
                  <a:lnTo>
                    <a:pt x="10942" y="4348"/>
                  </a:lnTo>
                  <a:lnTo>
                    <a:pt x="10820" y="4445"/>
                  </a:lnTo>
                  <a:lnTo>
                    <a:pt x="10502" y="4641"/>
                  </a:lnTo>
                  <a:lnTo>
                    <a:pt x="10136" y="4787"/>
                  </a:lnTo>
                  <a:lnTo>
                    <a:pt x="9770" y="4909"/>
                  </a:lnTo>
                  <a:lnTo>
                    <a:pt x="9379" y="5007"/>
                  </a:lnTo>
                  <a:lnTo>
                    <a:pt x="8988" y="5080"/>
                  </a:lnTo>
                  <a:lnTo>
                    <a:pt x="8622" y="5129"/>
                  </a:lnTo>
                  <a:lnTo>
                    <a:pt x="8304" y="5154"/>
                  </a:lnTo>
                  <a:lnTo>
                    <a:pt x="8329" y="4836"/>
                  </a:lnTo>
                  <a:lnTo>
                    <a:pt x="8402" y="4470"/>
                  </a:lnTo>
                  <a:lnTo>
                    <a:pt x="8451" y="4079"/>
                  </a:lnTo>
                  <a:lnTo>
                    <a:pt x="8549" y="3688"/>
                  </a:lnTo>
                  <a:lnTo>
                    <a:pt x="8671" y="3322"/>
                  </a:lnTo>
                  <a:lnTo>
                    <a:pt x="8817" y="2956"/>
                  </a:lnTo>
                  <a:lnTo>
                    <a:pt x="9013" y="2638"/>
                  </a:lnTo>
                  <a:lnTo>
                    <a:pt x="9110" y="2516"/>
                  </a:lnTo>
                  <a:lnTo>
                    <a:pt x="9208" y="2394"/>
                  </a:lnTo>
                  <a:lnTo>
                    <a:pt x="9501" y="2125"/>
                  </a:lnTo>
                  <a:lnTo>
                    <a:pt x="9794" y="1930"/>
                  </a:lnTo>
                  <a:lnTo>
                    <a:pt x="10063" y="1808"/>
                  </a:lnTo>
                  <a:lnTo>
                    <a:pt x="10209" y="1783"/>
                  </a:lnTo>
                  <a:lnTo>
                    <a:pt x="10331" y="1759"/>
                  </a:lnTo>
                  <a:lnTo>
                    <a:pt x="10454" y="1734"/>
                  </a:lnTo>
                  <a:close/>
                  <a:moveTo>
                    <a:pt x="3639" y="0"/>
                  </a:moveTo>
                  <a:lnTo>
                    <a:pt x="3395" y="25"/>
                  </a:lnTo>
                  <a:lnTo>
                    <a:pt x="3151" y="74"/>
                  </a:lnTo>
                  <a:lnTo>
                    <a:pt x="2907" y="147"/>
                  </a:lnTo>
                  <a:lnTo>
                    <a:pt x="2687" y="220"/>
                  </a:lnTo>
                  <a:lnTo>
                    <a:pt x="2467" y="342"/>
                  </a:lnTo>
                  <a:lnTo>
                    <a:pt x="2272" y="464"/>
                  </a:lnTo>
                  <a:lnTo>
                    <a:pt x="2101" y="611"/>
                  </a:lnTo>
                  <a:lnTo>
                    <a:pt x="1930" y="782"/>
                  </a:lnTo>
                  <a:lnTo>
                    <a:pt x="1759" y="953"/>
                  </a:lnTo>
                  <a:lnTo>
                    <a:pt x="1612" y="1124"/>
                  </a:lnTo>
                  <a:lnTo>
                    <a:pt x="1490" y="1344"/>
                  </a:lnTo>
                  <a:lnTo>
                    <a:pt x="1368" y="1539"/>
                  </a:lnTo>
                  <a:lnTo>
                    <a:pt x="1295" y="1759"/>
                  </a:lnTo>
                  <a:lnTo>
                    <a:pt x="1222" y="2003"/>
                  </a:lnTo>
                  <a:lnTo>
                    <a:pt x="1173" y="2247"/>
                  </a:lnTo>
                  <a:lnTo>
                    <a:pt x="1148" y="2492"/>
                  </a:lnTo>
                  <a:lnTo>
                    <a:pt x="1173" y="2760"/>
                  </a:lnTo>
                  <a:lnTo>
                    <a:pt x="1197" y="3029"/>
                  </a:lnTo>
                  <a:lnTo>
                    <a:pt x="1295" y="3298"/>
                  </a:lnTo>
                  <a:lnTo>
                    <a:pt x="1393" y="3566"/>
                  </a:lnTo>
                  <a:lnTo>
                    <a:pt x="1539" y="3859"/>
                  </a:lnTo>
                  <a:lnTo>
                    <a:pt x="1734" y="4152"/>
                  </a:lnTo>
                  <a:lnTo>
                    <a:pt x="1954" y="4445"/>
                  </a:lnTo>
                  <a:lnTo>
                    <a:pt x="2223" y="4739"/>
                  </a:lnTo>
                  <a:lnTo>
                    <a:pt x="2394" y="4885"/>
                  </a:lnTo>
                  <a:lnTo>
                    <a:pt x="2565" y="5007"/>
                  </a:lnTo>
                  <a:lnTo>
                    <a:pt x="2931" y="5251"/>
                  </a:lnTo>
                  <a:lnTo>
                    <a:pt x="3346" y="5471"/>
                  </a:lnTo>
                  <a:lnTo>
                    <a:pt x="3762" y="5642"/>
                  </a:lnTo>
                  <a:lnTo>
                    <a:pt x="391" y="5642"/>
                  </a:lnTo>
                  <a:lnTo>
                    <a:pt x="318" y="5667"/>
                  </a:lnTo>
                  <a:lnTo>
                    <a:pt x="220" y="5715"/>
                  </a:lnTo>
                  <a:lnTo>
                    <a:pt x="147" y="5789"/>
                  </a:lnTo>
                  <a:lnTo>
                    <a:pt x="98" y="5838"/>
                  </a:lnTo>
                  <a:lnTo>
                    <a:pt x="49" y="5935"/>
                  </a:lnTo>
                  <a:lnTo>
                    <a:pt x="25" y="6033"/>
                  </a:lnTo>
                  <a:lnTo>
                    <a:pt x="0" y="6131"/>
                  </a:lnTo>
                  <a:lnTo>
                    <a:pt x="0" y="9599"/>
                  </a:lnTo>
                  <a:lnTo>
                    <a:pt x="5325" y="9599"/>
                  </a:lnTo>
                  <a:lnTo>
                    <a:pt x="5325" y="6009"/>
                  </a:lnTo>
                  <a:lnTo>
                    <a:pt x="5813" y="6082"/>
                  </a:lnTo>
                  <a:lnTo>
                    <a:pt x="5813" y="18611"/>
                  </a:lnTo>
                  <a:lnTo>
                    <a:pt x="8793" y="18611"/>
                  </a:lnTo>
                  <a:lnTo>
                    <a:pt x="8793" y="6082"/>
                  </a:lnTo>
                  <a:lnTo>
                    <a:pt x="9281" y="6009"/>
                  </a:lnTo>
                  <a:lnTo>
                    <a:pt x="9281" y="9599"/>
                  </a:lnTo>
                  <a:lnTo>
                    <a:pt x="14605" y="9599"/>
                  </a:lnTo>
                  <a:lnTo>
                    <a:pt x="14605" y="6131"/>
                  </a:lnTo>
                  <a:lnTo>
                    <a:pt x="14581" y="6033"/>
                  </a:lnTo>
                  <a:lnTo>
                    <a:pt x="14557" y="5935"/>
                  </a:lnTo>
                  <a:lnTo>
                    <a:pt x="14508" y="5838"/>
                  </a:lnTo>
                  <a:lnTo>
                    <a:pt x="14459" y="5789"/>
                  </a:lnTo>
                  <a:lnTo>
                    <a:pt x="14386" y="5715"/>
                  </a:lnTo>
                  <a:lnTo>
                    <a:pt x="14288" y="5667"/>
                  </a:lnTo>
                  <a:lnTo>
                    <a:pt x="14215" y="5642"/>
                  </a:lnTo>
                  <a:lnTo>
                    <a:pt x="10844" y="5642"/>
                  </a:lnTo>
                  <a:lnTo>
                    <a:pt x="11259" y="5471"/>
                  </a:lnTo>
                  <a:lnTo>
                    <a:pt x="11675" y="5251"/>
                  </a:lnTo>
                  <a:lnTo>
                    <a:pt x="12041" y="5007"/>
                  </a:lnTo>
                  <a:lnTo>
                    <a:pt x="12212" y="4885"/>
                  </a:lnTo>
                  <a:lnTo>
                    <a:pt x="12383" y="4739"/>
                  </a:lnTo>
                  <a:lnTo>
                    <a:pt x="12652" y="4445"/>
                  </a:lnTo>
                  <a:lnTo>
                    <a:pt x="12871" y="4152"/>
                  </a:lnTo>
                  <a:lnTo>
                    <a:pt x="13067" y="3859"/>
                  </a:lnTo>
                  <a:lnTo>
                    <a:pt x="13213" y="3566"/>
                  </a:lnTo>
                  <a:lnTo>
                    <a:pt x="13311" y="3298"/>
                  </a:lnTo>
                  <a:lnTo>
                    <a:pt x="13409" y="3029"/>
                  </a:lnTo>
                  <a:lnTo>
                    <a:pt x="13433" y="2760"/>
                  </a:lnTo>
                  <a:lnTo>
                    <a:pt x="13458" y="2492"/>
                  </a:lnTo>
                  <a:lnTo>
                    <a:pt x="13433" y="2247"/>
                  </a:lnTo>
                  <a:lnTo>
                    <a:pt x="13384" y="2003"/>
                  </a:lnTo>
                  <a:lnTo>
                    <a:pt x="13311" y="1759"/>
                  </a:lnTo>
                  <a:lnTo>
                    <a:pt x="13238" y="1539"/>
                  </a:lnTo>
                  <a:lnTo>
                    <a:pt x="13116" y="1344"/>
                  </a:lnTo>
                  <a:lnTo>
                    <a:pt x="12994" y="1124"/>
                  </a:lnTo>
                  <a:lnTo>
                    <a:pt x="12847" y="953"/>
                  </a:lnTo>
                  <a:lnTo>
                    <a:pt x="12676" y="782"/>
                  </a:lnTo>
                  <a:lnTo>
                    <a:pt x="12505" y="611"/>
                  </a:lnTo>
                  <a:lnTo>
                    <a:pt x="12334" y="464"/>
                  </a:lnTo>
                  <a:lnTo>
                    <a:pt x="12139" y="342"/>
                  </a:lnTo>
                  <a:lnTo>
                    <a:pt x="11919" y="220"/>
                  </a:lnTo>
                  <a:lnTo>
                    <a:pt x="11699" y="147"/>
                  </a:lnTo>
                  <a:lnTo>
                    <a:pt x="11455" y="74"/>
                  </a:lnTo>
                  <a:lnTo>
                    <a:pt x="11211" y="25"/>
                  </a:lnTo>
                  <a:lnTo>
                    <a:pt x="10966" y="0"/>
                  </a:lnTo>
                  <a:lnTo>
                    <a:pt x="10698" y="25"/>
                  </a:lnTo>
                  <a:lnTo>
                    <a:pt x="10429" y="49"/>
                  </a:lnTo>
                  <a:lnTo>
                    <a:pt x="10160" y="147"/>
                  </a:lnTo>
                  <a:lnTo>
                    <a:pt x="9892" y="245"/>
                  </a:lnTo>
                  <a:lnTo>
                    <a:pt x="9599" y="391"/>
                  </a:lnTo>
                  <a:lnTo>
                    <a:pt x="9306" y="587"/>
                  </a:lnTo>
                  <a:lnTo>
                    <a:pt x="9013" y="806"/>
                  </a:lnTo>
                  <a:lnTo>
                    <a:pt x="8719" y="1075"/>
                  </a:lnTo>
                  <a:lnTo>
                    <a:pt x="8475" y="1368"/>
                  </a:lnTo>
                  <a:lnTo>
                    <a:pt x="8280" y="1661"/>
                  </a:lnTo>
                  <a:lnTo>
                    <a:pt x="8084" y="2003"/>
                  </a:lnTo>
                  <a:lnTo>
                    <a:pt x="7914" y="2369"/>
                  </a:lnTo>
                  <a:lnTo>
                    <a:pt x="7791" y="2736"/>
                  </a:lnTo>
                  <a:lnTo>
                    <a:pt x="7669" y="3102"/>
                  </a:lnTo>
                  <a:lnTo>
                    <a:pt x="7572" y="3469"/>
                  </a:lnTo>
                  <a:lnTo>
                    <a:pt x="7498" y="3835"/>
                  </a:lnTo>
                  <a:lnTo>
                    <a:pt x="7401" y="4519"/>
                  </a:lnTo>
                  <a:lnTo>
                    <a:pt x="7327" y="5080"/>
                  </a:lnTo>
                  <a:lnTo>
                    <a:pt x="7303" y="5667"/>
                  </a:lnTo>
                  <a:lnTo>
                    <a:pt x="7279" y="5080"/>
                  </a:lnTo>
                  <a:lnTo>
                    <a:pt x="7205" y="4519"/>
                  </a:lnTo>
                  <a:lnTo>
                    <a:pt x="7108" y="3835"/>
                  </a:lnTo>
                  <a:lnTo>
                    <a:pt x="7034" y="3469"/>
                  </a:lnTo>
                  <a:lnTo>
                    <a:pt x="6937" y="3102"/>
                  </a:lnTo>
                  <a:lnTo>
                    <a:pt x="6814" y="2736"/>
                  </a:lnTo>
                  <a:lnTo>
                    <a:pt x="6692" y="2369"/>
                  </a:lnTo>
                  <a:lnTo>
                    <a:pt x="6521" y="2003"/>
                  </a:lnTo>
                  <a:lnTo>
                    <a:pt x="6326" y="1661"/>
                  </a:lnTo>
                  <a:lnTo>
                    <a:pt x="6131" y="1368"/>
                  </a:lnTo>
                  <a:lnTo>
                    <a:pt x="5886" y="1075"/>
                  </a:lnTo>
                  <a:lnTo>
                    <a:pt x="5593" y="806"/>
                  </a:lnTo>
                  <a:lnTo>
                    <a:pt x="5300" y="587"/>
                  </a:lnTo>
                  <a:lnTo>
                    <a:pt x="5007" y="391"/>
                  </a:lnTo>
                  <a:lnTo>
                    <a:pt x="4714" y="245"/>
                  </a:lnTo>
                  <a:lnTo>
                    <a:pt x="4445" y="147"/>
                  </a:lnTo>
                  <a:lnTo>
                    <a:pt x="4177" y="49"/>
                  </a:lnTo>
                  <a:lnTo>
                    <a:pt x="3908" y="25"/>
                  </a:lnTo>
                  <a:lnTo>
                    <a:pt x="36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73" name="Google Shape;1073;p71"/>
            <p:cNvSpPr/>
            <p:nvPr/>
          </p:nvSpPr>
          <p:spPr>
            <a:xfrm>
              <a:off x="1977625" y="5237525"/>
              <a:ext cx="113600" cy="213100"/>
            </a:xfrm>
            <a:custGeom>
              <a:rect b="b" l="l" r="r" t="t"/>
              <a:pathLst>
                <a:path extrusionOk="0" h="8524" w="4544">
                  <a:moveTo>
                    <a:pt x="1" y="0"/>
                  </a:moveTo>
                  <a:lnTo>
                    <a:pt x="1" y="8035"/>
                  </a:lnTo>
                  <a:lnTo>
                    <a:pt x="25" y="8133"/>
                  </a:lnTo>
                  <a:lnTo>
                    <a:pt x="50" y="8231"/>
                  </a:lnTo>
                  <a:lnTo>
                    <a:pt x="99" y="8304"/>
                  </a:lnTo>
                  <a:lnTo>
                    <a:pt x="148" y="8377"/>
                  </a:lnTo>
                  <a:lnTo>
                    <a:pt x="221" y="8426"/>
                  </a:lnTo>
                  <a:lnTo>
                    <a:pt x="318" y="8475"/>
                  </a:lnTo>
                  <a:lnTo>
                    <a:pt x="392" y="8499"/>
                  </a:lnTo>
                  <a:lnTo>
                    <a:pt x="489" y="8524"/>
                  </a:lnTo>
                  <a:lnTo>
                    <a:pt x="4544" y="8524"/>
                  </a:lnTo>
                  <a:lnTo>
                    <a:pt x="45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74" name="Google Shape;1074;p71"/>
            <p:cNvSpPr/>
            <p:nvPr/>
          </p:nvSpPr>
          <p:spPr>
            <a:xfrm>
              <a:off x="2190125" y="5237525"/>
              <a:ext cx="113575" cy="213100"/>
            </a:xfrm>
            <a:custGeom>
              <a:rect b="b" l="l" r="r" t="t"/>
              <a:pathLst>
                <a:path extrusionOk="0" h="8524" w="4543">
                  <a:moveTo>
                    <a:pt x="0" y="0"/>
                  </a:moveTo>
                  <a:lnTo>
                    <a:pt x="0" y="8524"/>
                  </a:lnTo>
                  <a:lnTo>
                    <a:pt x="4054" y="8524"/>
                  </a:lnTo>
                  <a:lnTo>
                    <a:pt x="4152" y="8499"/>
                  </a:lnTo>
                  <a:lnTo>
                    <a:pt x="4225" y="8475"/>
                  </a:lnTo>
                  <a:lnTo>
                    <a:pt x="4323" y="8426"/>
                  </a:lnTo>
                  <a:lnTo>
                    <a:pt x="4396" y="8377"/>
                  </a:lnTo>
                  <a:lnTo>
                    <a:pt x="4445" y="8304"/>
                  </a:lnTo>
                  <a:lnTo>
                    <a:pt x="4494" y="8231"/>
                  </a:lnTo>
                  <a:lnTo>
                    <a:pt x="4518" y="8133"/>
                  </a:lnTo>
                  <a:lnTo>
                    <a:pt x="4543" y="803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075" name="Google Shape;1075;p71"/>
          <p:cNvGrpSpPr/>
          <p:nvPr/>
        </p:nvGrpSpPr>
        <p:grpSpPr>
          <a:xfrm>
            <a:off x="3342459" y="2137720"/>
            <a:ext cx="283238" cy="257429"/>
            <a:chOff x="4562200" y="4968250"/>
            <a:chExt cx="549550" cy="499475"/>
          </a:xfrm>
        </p:grpSpPr>
        <p:sp>
          <p:nvSpPr>
            <p:cNvPr id="1076" name="Google Shape;1076;p71"/>
            <p:cNvSpPr/>
            <p:nvPr/>
          </p:nvSpPr>
          <p:spPr>
            <a:xfrm>
              <a:off x="4842450" y="5242400"/>
              <a:ext cx="213125" cy="225325"/>
            </a:xfrm>
            <a:custGeom>
              <a:rect b="b" l="l" r="r" t="t"/>
              <a:pathLst>
                <a:path extrusionOk="0" h="9013" w="8525">
                  <a:moveTo>
                    <a:pt x="8524" y="1"/>
                  </a:moveTo>
                  <a:lnTo>
                    <a:pt x="2272" y="3542"/>
                  </a:lnTo>
                  <a:lnTo>
                    <a:pt x="2150" y="3591"/>
                  </a:lnTo>
                  <a:lnTo>
                    <a:pt x="2028" y="3615"/>
                  </a:lnTo>
                  <a:lnTo>
                    <a:pt x="1906" y="3591"/>
                  </a:lnTo>
                  <a:lnTo>
                    <a:pt x="1808" y="3566"/>
                  </a:lnTo>
                  <a:lnTo>
                    <a:pt x="1735" y="3517"/>
                  </a:lnTo>
                  <a:lnTo>
                    <a:pt x="1662" y="3444"/>
                  </a:lnTo>
                  <a:lnTo>
                    <a:pt x="1588" y="3371"/>
                  </a:lnTo>
                  <a:lnTo>
                    <a:pt x="1" y="440"/>
                  </a:lnTo>
                  <a:lnTo>
                    <a:pt x="1" y="9013"/>
                  </a:lnTo>
                  <a:lnTo>
                    <a:pt x="8524" y="4104"/>
                  </a:lnTo>
                  <a:lnTo>
                    <a:pt x="8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77" name="Google Shape;1077;p71"/>
            <p:cNvSpPr/>
            <p:nvPr/>
          </p:nvSpPr>
          <p:spPr>
            <a:xfrm>
              <a:off x="4617775" y="5241800"/>
              <a:ext cx="212500" cy="225925"/>
            </a:xfrm>
            <a:custGeom>
              <a:rect b="b" l="l" r="r" t="t"/>
              <a:pathLst>
                <a:path extrusionOk="0" h="9037" w="8500">
                  <a:moveTo>
                    <a:pt x="0" y="0"/>
                  </a:moveTo>
                  <a:lnTo>
                    <a:pt x="0" y="4128"/>
                  </a:lnTo>
                  <a:lnTo>
                    <a:pt x="8499" y="9037"/>
                  </a:lnTo>
                  <a:lnTo>
                    <a:pt x="8499" y="586"/>
                  </a:lnTo>
                  <a:lnTo>
                    <a:pt x="6961" y="3395"/>
                  </a:lnTo>
                  <a:lnTo>
                    <a:pt x="6887" y="3468"/>
                  </a:lnTo>
                  <a:lnTo>
                    <a:pt x="6814" y="3541"/>
                  </a:lnTo>
                  <a:lnTo>
                    <a:pt x="6741" y="3590"/>
                  </a:lnTo>
                  <a:lnTo>
                    <a:pt x="6643" y="3615"/>
                  </a:lnTo>
                  <a:lnTo>
                    <a:pt x="6521" y="3639"/>
                  </a:lnTo>
                  <a:lnTo>
                    <a:pt x="6399" y="3615"/>
                  </a:lnTo>
                  <a:lnTo>
                    <a:pt x="6277" y="3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78" name="Google Shape;1078;p71"/>
            <p:cNvSpPr/>
            <p:nvPr/>
          </p:nvSpPr>
          <p:spPr>
            <a:xfrm>
              <a:off x="4631200" y="4968250"/>
              <a:ext cx="411550" cy="236325"/>
            </a:xfrm>
            <a:custGeom>
              <a:rect b="b" l="l" r="r" t="t"/>
              <a:pathLst>
                <a:path extrusionOk="0" h="9453" w="16462">
                  <a:moveTo>
                    <a:pt x="8182" y="1"/>
                  </a:moveTo>
                  <a:lnTo>
                    <a:pt x="0" y="4763"/>
                  </a:lnTo>
                  <a:lnTo>
                    <a:pt x="8231" y="9452"/>
                  </a:lnTo>
                  <a:lnTo>
                    <a:pt x="16462" y="4763"/>
                  </a:lnTo>
                  <a:lnTo>
                    <a:pt x="81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79" name="Google Shape;1079;p71"/>
            <p:cNvSpPr/>
            <p:nvPr/>
          </p:nvSpPr>
          <p:spPr>
            <a:xfrm>
              <a:off x="4562200" y="5094025"/>
              <a:ext cx="274800" cy="226550"/>
            </a:xfrm>
            <a:custGeom>
              <a:rect b="b" l="l" r="r" t="t"/>
              <a:pathLst>
                <a:path extrusionOk="0" h="9062" w="10992">
                  <a:moveTo>
                    <a:pt x="2248" y="1"/>
                  </a:moveTo>
                  <a:lnTo>
                    <a:pt x="1" y="4079"/>
                  </a:lnTo>
                  <a:lnTo>
                    <a:pt x="8744" y="9062"/>
                  </a:lnTo>
                  <a:lnTo>
                    <a:pt x="10991" y="4983"/>
                  </a:lnTo>
                  <a:lnTo>
                    <a:pt x="2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80" name="Google Shape;1080;p71"/>
            <p:cNvSpPr/>
            <p:nvPr/>
          </p:nvSpPr>
          <p:spPr>
            <a:xfrm>
              <a:off x="4836975" y="5094025"/>
              <a:ext cx="274775" cy="226550"/>
            </a:xfrm>
            <a:custGeom>
              <a:rect b="b" l="l" r="r" t="t"/>
              <a:pathLst>
                <a:path extrusionOk="0" h="9062" w="10991">
                  <a:moveTo>
                    <a:pt x="8743" y="1"/>
                  </a:moveTo>
                  <a:lnTo>
                    <a:pt x="0" y="4983"/>
                  </a:lnTo>
                  <a:lnTo>
                    <a:pt x="2247" y="9062"/>
                  </a:lnTo>
                  <a:lnTo>
                    <a:pt x="10990" y="4079"/>
                  </a:lnTo>
                  <a:lnTo>
                    <a:pt x="87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081" name="Google Shape;1081;p71"/>
          <p:cNvGrpSpPr/>
          <p:nvPr/>
        </p:nvGrpSpPr>
        <p:grpSpPr>
          <a:xfrm>
            <a:off x="6790078" y="2139229"/>
            <a:ext cx="278200" cy="266861"/>
            <a:chOff x="5241175" y="4959100"/>
            <a:chExt cx="539775" cy="517775"/>
          </a:xfrm>
        </p:grpSpPr>
        <p:sp>
          <p:nvSpPr>
            <p:cNvPr id="1082" name="Google Shape;1082;p71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83" name="Google Shape;1083;p71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84" name="Google Shape;1084;p71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85" name="Google Shape;1085;p71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86" name="Google Shape;1086;p71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87" name="Google Shape;1087;p71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8"/>
          <p:cNvSpPr txBox="1"/>
          <p:nvPr>
            <p:ph type="title"/>
          </p:nvPr>
        </p:nvSpPr>
        <p:spPr>
          <a:xfrm>
            <a:off x="1047750" y="193350"/>
            <a:ext cx="6996600" cy="63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Primary Reading Grade K</a:t>
            </a:r>
            <a:endParaRPr sz="3000"/>
          </a:p>
        </p:txBody>
      </p:sp>
      <p:sp>
        <p:nvSpPr>
          <p:cNvPr id="508" name="Google Shape;508;p1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9" name="Google Shape;5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650" y="827363"/>
            <a:ext cx="7675303" cy="348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72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FUNNEL</a:t>
            </a:r>
            <a:endParaRPr/>
          </a:p>
        </p:txBody>
      </p:sp>
      <p:sp>
        <p:nvSpPr>
          <p:cNvPr id="1093" name="Google Shape;1093;p7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94" name="Google Shape;1094;p72"/>
          <p:cNvGrpSpPr/>
          <p:nvPr/>
        </p:nvGrpSpPr>
        <p:grpSpPr>
          <a:xfrm>
            <a:off x="1517897" y="1537382"/>
            <a:ext cx="2964755" cy="2665372"/>
            <a:chOff x="3778727" y="4460423"/>
            <a:chExt cx="720160" cy="647438"/>
          </a:xfrm>
        </p:grpSpPr>
        <p:sp>
          <p:nvSpPr>
            <p:cNvPr id="1095" name="Google Shape;1095;p72"/>
            <p:cNvSpPr/>
            <p:nvPr/>
          </p:nvSpPr>
          <p:spPr>
            <a:xfrm>
              <a:off x="3957011" y="4902228"/>
              <a:ext cx="364723" cy="110621"/>
            </a:xfrm>
            <a:custGeom>
              <a:rect b="b" l="l" r="r" t="t"/>
              <a:pathLst>
                <a:path extrusionOk="0" h="194" w="64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PURCHASE</a:t>
              </a:r>
              <a:endParaRPr b="1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96" name="Google Shape;1096;p72"/>
            <p:cNvSpPr/>
            <p:nvPr/>
          </p:nvSpPr>
          <p:spPr>
            <a:xfrm>
              <a:off x="4002092" y="4999728"/>
              <a:ext cx="275015" cy="108132"/>
            </a:xfrm>
            <a:custGeom>
              <a:rect b="b" l="l" r="r" t="t"/>
              <a:pathLst>
                <a:path extrusionOk="0" h="190" w="483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LOYALTY</a:t>
              </a:r>
              <a:endParaRPr b="1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97" name="Google Shape;1097;p72"/>
            <p:cNvSpPr/>
            <p:nvPr/>
          </p:nvSpPr>
          <p:spPr>
            <a:xfrm>
              <a:off x="3780312" y="4519014"/>
              <a:ext cx="718575" cy="115145"/>
            </a:xfrm>
            <a:custGeom>
              <a:rect b="b" l="l" r="r" t="t"/>
              <a:pathLst>
                <a:path extrusionOk="0" h="202" w="1261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AWARENESS</a:t>
              </a:r>
              <a:endParaRPr b="1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98" name="Google Shape;1098;p72"/>
            <p:cNvSpPr/>
            <p:nvPr/>
          </p:nvSpPr>
          <p:spPr>
            <a:xfrm>
              <a:off x="3868662" y="4710395"/>
              <a:ext cx="541875" cy="112657"/>
            </a:xfrm>
            <a:custGeom>
              <a:rect b="b" l="l" r="r" t="t"/>
              <a:pathLst>
                <a:path extrusionOk="0" h="198" w="951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EVALUATION</a:t>
              </a:r>
              <a:endParaRPr b="1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99" name="Google Shape;1099;p72"/>
            <p:cNvSpPr/>
            <p:nvPr/>
          </p:nvSpPr>
          <p:spPr>
            <a:xfrm>
              <a:off x="3824940" y="4614704"/>
              <a:ext cx="629543" cy="114014"/>
            </a:xfrm>
            <a:custGeom>
              <a:rect b="b" l="l" r="r" t="t"/>
              <a:pathLst>
                <a:path extrusionOk="0" h="200" w="1105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DISCOVERY</a:t>
              </a:r>
              <a:endParaRPr b="1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00" name="Google Shape;1100;p72"/>
            <p:cNvSpPr/>
            <p:nvPr/>
          </p:nvSpPr>
          <p:spPr>
            <a:xfrm>
              <a:off x="3912610" y="4806085"/>
              <a:ext cx="453525" cy="112204"/>
            </a:xfrm>
            <a:custGeom>
              <a:rect b="b" l="l" r="r" t="t"/>
              <a:pathLst>
                <a:path extrusionOk="0" h="197" w="796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INTENT</a:t>
              </a:r>
              <a:endParaRPr b="1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01" name="Google Shape;1101;p72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1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cxnSp>
        <p:nvCxnSpPr>
          <p:cNvPr id="1102" name="Google Shape;1102;p72"/>
          <p:cNvCxnSpPr/>
          <p:nvPr/>
        </p:nvCxnSpPr>
        <p:spPr>
          <a:xfrm>
            <a:off x="4417162" y="1978841"/>
            <a:ext cx="8685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103" name="Google Shape;1103;p72"/>
          <p:cNvSpPr txBox="1"/>
          <p:nvPr/>
        </p:nvSpPr>
        <p:spPr>
          <a:xfrm>
            <a:off x="5336208" y="1837471"/>
            <a:ext cx="22899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04" name="Google Shape;1104;p72"/>
          <p:cNvCxnSpPr/>
          <p:nvPr/>
        </p:nvCxnSpPr>
        <p:spPr>
          <a:xfrm>
            <a:off x="4289248" y="2374581"/>
            <a:ext cx="9963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105" name="Google Shape;1105;p72"/>
          <p:cNvSpPr txBox="1"/>
          <p:nvPr/>
        </p:nvSpPr>
        <p:spPr>
          <a:xfrm>
            <a:off x="5336208" y="2233203"/>
            <a:ext cx="22899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06" name="Google Shape;1106;p72"/>
          <p:cNvCxnSpPr/>
          <p:nvPr/>
        </p:nvCxnSpPr>
        <p:spPr>
          <a:xfrm>
            <a:off x="4107472" y="2770320"/>
            <a:ext cx="11781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107" name="Google Shape;1107;p72"/>
          <p:cNvSpPr txBox="1"/>
          <p:nvPr/>
        </p:nvSpPr>
        <p:spPr>
          <a:xfrm>
            <a:off x="5336208" y="2628934"/>
            <a:ext cx="22899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08" name="Google Shape;1108;p72"/>
          <p:cNvCxnSpPr/>
          <p:nvPr/>
        </p:nvCxnSpPr>
        <p:spPr>
          <a:xfrm>
            <a:off x="3952627" y="3166039"/>
            <a:ext cx="13329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109" name="Google Shape;1109;p72"/>
          <p:cNvSpPr txBox="1"/>
          <p:nvPr/>
        </p:nvSpPr>
        <p:spPr>
          <a:xfrm>
            <a:off x="5336208" y="3024666"/>
            <a:ext cx="22899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10" name="Google Shape;1110;p72"/>
          <p:cNvCxnSpPr/>
          <p:nvPr/>
        </p:nvCxnSpPr>
        <p:spPr>
          <a:xfrm>
            <a:off x="3784307" y="3561779"/>
            <a:ext cx="15012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111" name="Google Shape;1111;p72"/>
          <p:cNvSpPr txBox="1"/>
          <p:nvPr/>
        </p:nvSpPr>
        <p:spPr>
          <a:xfrm>
            <a:off x="5336208" y="3420397"/>
            <a:ext cx="22899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12" name="Google Shape;1112;p72"/>
          <p:cNvCxnSpPr/>
          <p:nvPr/>
        </p:nvCxnSpPr>
        <p:spPr>
          <a:xfrm>
            <a:off x="3609269" y="3957498"/>
            <a:ext cx="16692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113" name="Google Shape;1113;p72"/>
          <p:cNvSpPr txBox="1"/>
          <p:nvPr/>
        </p:nvSpPr>
        <p:spPr>
          <a:xfrm>
            <a:off x="5336208" y="3816129"/>
            <a:ext cx="22899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your content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73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PRESENTATION</a:t>
            </a:r>
            <a:endParaRPr/>
          </a:p>
        </p:txBody>
      </p:sp>
      <p:sp>
        <p:nvSpPr>
          <p:cNvPr id="1119" name="Google Shape;1119;p7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20" name="Google Shape;1120;p73"/>
          <p:cNvPicPr preferRelativeResize="0"/>
          <p:nvPr/>
        </p:nvPicPr>
        <p:blipFill rotWithShape="1">
          <a:blip r:embed="rId3">
            <a:alphaModFix/>
          </a:blip>
          <a:srcRect b="9812" l="19633" r="0" t="9820"/>
          <a:stretch/>
        </p:blipFill>
        <p:spPr>
          <a:xfrm>
            <a:off x="855300" y="16075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21" name="Google Shape;1121;p73"/>
          <p:cNvSpPr txBox="1"/>
          <p:nvPr/>
        </p:nvSpPr>
        <p:spPr>
          <a:xfrm>
            <a:off x="860325" y="32266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Imani Jackson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JOB TITLE</a:t>
            </a: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Blue is the colour of the clear sky and the deep sea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22" name="Google Shape;1122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5025" y="16075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23" name="Google Shape;1123;p73"/>
          <p:cNvSpPr txBox="1"/>
          <p:nvPr/>
        </p:nvSpPr>
        <p:spPr>
          <a:xfrm>
            <a:off x="2840050" y="32266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Marcos Galán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JOB TITLE</a:t>
            </a: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Blue is the colour of the clear sky and the deep sea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24" name="Google Shape;1124;p73"/>
          <p:cNvPicPr preferRelativeResize="0"/>
          <p:nvPr/>
        </p:nvPicPr>
        <p:blipFill rotWithShape="1">
          <a:blip r:embed="rId5">
            <a:alphaModFix/>
          </a:blip>
          <a:srcRect b="24940" l="47271" r="0" t="22330"/>
          <a:stretch/>
        </p:blipFill>
        <p:spPr>
          <a:xfrm>
            <a:off x="4814750" y="16075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25" name="Google Shape;1125;p73"/>
          <p:cNvSpPr txBox="1"/>
          <p:nvPr/>
        </p:nvSpPr>
        <p:spPr>
          <a:xfrm>
            <a:off x="4819775" y="32266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Ixchel Valdía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JOB TITLE</a:t>
            </a: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Blue is the colour of the clear sky and the deep sea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26" name="Google Shape;1126;p73"/>
          <p:cNvPicPr preferRelativeResize="0"/>
          <p:nvPr/>
        </p:nvPicPr>
        <p:blipFill rotWithShape="1">
          <a:blip r:embed="rId6">
            <a:alphaModFix/>
          </a:blip>
          <a:srcRect b="29406" l="0" r="0" t="3926"/>
          <a:stretch/>
        </p:blipFill>
        <p:spPr>
          <a:xfrm>
            <a:off x="6794475" y="16075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27" name="Google Shape;1127;p73"/>
          <p:cNvSpPr txBox="1"/>
          <p:nvPr/>
        </p:nvSpPr>
        <p:spPr>
          <a:xfrm>
            <a:off x="6799500" y="32266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Nils Årud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JOB TITLE</a:t>
            </a: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Blue is the colour of the clear sky and the deep sea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4"/>
          <p:cNvSpPr txBox="1"/>
          <p:nvPr>
            <p:ph idx="4294967295" type="title"/>
          </p:nvPr>
        </p:nvSpPr>
        <p:spPr>
          <a:xfrm>
            <a:off x="467100" y="0"/>
            <a:ext cx="82098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COMPETITOR MATRIX</a:t>
            </a:r>
            <a:endParaRPr sz="1200"/>
          </a:p>
        </p:txBody>
      </p:sp>
      <p:sp>
        <p:nvSpPr>
          <p:cNvPr id="1133" name="Google Shape;1133;p74"/>
          <p:cNvSpPr/>
          <p:nvPr/>
        </p:nvSpPr>
        <p:spPr>
          <a:xfrm>
            <a:off x="467100" y="467100"/>
            <a:ext cx="8209800" cy="42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4" name="Google Shape;1134;p74"/>
          <p:cNvGrpSpPr/>
          <p:nvPr/>
        </p:nvGrpSpPr>
        <p:grpSpPr>
          <a:xfrm>
            <a:off x="638150" y="467111"/>
            <a:ext cx="7867750" cy="4209098"/>
            <a:chOff x="638138" y="467100"/>
            <a:chExt cx="7867750" cy="4194000"/>
          </a:xfrm>
        </p:grpSpPr>
        <p:cxnSp>
          <p:nvCxnSpPr>
            <p:cNvPr id="1135" name="Google Shape;1135;p74"/>
            <p:cNvCxnSpPr/>
            <p:nvPr/>
          </p:nvCxnSpPr>
          <p:spPr>
            <a:xfrm>
              <a:off x="6381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6" name="Google Shape;1136;p74"/>
            <p:cNvCxnSpPr/>
            <p:nvPr/>
          </p:nvCxnSpPr>
          <p:spPr>
            <a:xfrm>
              <a:off x="8091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7" name="Google Shape;1137;p74"/>
            <p:cNvCxnSpPr/>
            <p:nvPr/>
          </p:nvCxnSpPr>
          <p:spPr>
            <a:xfrm>
              <a:off x="9802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8" name="Google Shape;1138;p74"/>
            <p:cNvCxnSpPr/>
            <p:nvPr/>
          </p:nvCxnSpPr>
          <p:spPr>
            <a:xfrm>
              <a:off x="11512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9" name="Google Shape;1139;p74"/>
            <p:cNvCxnSpPr/>
            <p:nvPr/>
          </p:nvCxnSpPr>
          <p:spPr>
            <a:xfrm>
              <a:off x="13222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0" name="Google Shape;1140;p74"/>
            <p:cNvCxnSpPr/>
            <p:nvPr/>
          </p:nvCxnSpPr>
          <p:spPr>
            <a:xfrm>
              <a:off x="14933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1" name="Google Shape;1141;p74"/>
            <p:cNvCxnSpPr/>
            <p:nvPr/>
          </p:nvCxnSpPr>
          <p:spPr>
            <a:xfrm>
              <a:off x="16643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2" name="Google Shape;1142;p74"/>
            <p:cNvCxnSpPr/>
            <p:nvPr/>
          </p:nvCxnSpPr>
          <p:spPr>
            <a:xfrm>
              <a:off x="18354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3" name="Google Shape;1143;p74"/>
            <p:cNvCxnSpPr/>
            <p:nvPr/>
          </p:nvCxnSpPr>
          <p:spPr>
            <a:xfrm>
              <a:off x="20064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4" name="Google Shape;1144;p74"/>
            <p:cNvCxnSpPr/>
            <p:nvPr/>
          </p:nvCxnSpPr>
          <p:spPr>
            <a:xfrm>
              <a:off x="21774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5" name="Google Shape;1145;p74"/>
            <p:cNvCxnSpPr/>
            <p:nvPr/>
          </p:nvCxnSpPr>
          <p:spPr>
            <a:xfrm>
              <a:off x="23485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6" name="Google Shape;1146;p74"/>
            <p:cNvCxnSpPr/>
            <p:nvPr/>
          </p:nvCxnSpPr>
          <p:spPr>
            <a:xfrm>
              <a:off x="25195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7" name="Google Shape;1147;p74"/>
            <p:cNvCxnSpPr/>
            <p:nvPr/>
          </p:nvCxnSpPr>
          <p:spPr>
            <a:xfrm>
              <a:off x="26905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8" name="Google Shape;1148;p74"/>
            <p:cNvCxnSpPr/>
            <p:nvPr/>
          </p:nvCxnSpPr>
          <p:spPr>
            <a:xfrm>
              <a:off x="28616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9" name="Google Shape;1149;p74"/>
            <p:cNvCxnSpPr/>
            <p:nvPr/>
          </p:nvCxnSpPr>
          <p:spPr>
            <a:xfrm>
              <a:off x="30326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0" name="Google Shape;1150;p74"/>
            <p:cNvCxnSpPr/>
            <p:nvPr/>
          </p:nvCxnSpPr>
          <p:spPr>
            <a:xfrm>
              <a:off x="32037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1" name="Google Shape;1151;p74"/>
            <p:cNvCxnSpPr/>
            <p:nvPr/>
          </p:nvCxnSpPr>
          <p:spPr>
            <a:xfrm>
              <a:off x="33747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2" name="Google Shape;1152;p74"/>
            <p:cNvCxnSpPr/>
            <p:nvPr/>
          </p:nvCxnSpPr>
          <p:spPr>
            <a:xfrm>
              <a:off x="35457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3" name="Google Shape;1153;p74"/>
            <p:cNvCxnSpPr/>
            <p:nvPr/>
          </p:nvCxnSpPr>
          <p:spPr>
            <a:xfrm>
              <a:off x="37168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4" name="Google Shape;1154;p74"/>
            <p:cNvCxnSpPr/>
            <p:nvPr/>
          </p:nvCxnSpPr>
          <p:spPr>
            <a:xfrm>
              <a:off x="38878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5" name="Google Shape;1155;p74"/>
            <p:cNvCxnSpPr/>
            <p:nvPr/>
          </p:nvCxnSpPr>
          <p:spPr>
            <a:xfrm>
              <a:off x="40588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6" name="Google Shape;1156;p74"/>
            <p:cNvCxnSpPr/>
            <p:nvPr/>
          </p:nvCxnSpPr>
          <p:spPr>
            <a:xfrm>
              <a:off x="42299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7" name="Google Shape;1157;p74"/>
            <p:cNvCxnSpPr/>
            <p:nvPr/>
          </p:nvCxnSpPr>
          <p:spPr>
            <a:xfrm>
              <a:off x="44009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8" name="Google Shape;1158;p74"/>
            <p:cNvCxnSpPr/>
            <p:nvPr/>
          </p:nvCxnSpPr>
          <p:spPr>
            <a:xfrm>
              <a:off x="47430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9" name="Google Shape;1159;p74"/>
            <p:cNvCxnSpPr/>
            <p:nvPr/>
          </p:nvCxnSpPr>
          <p:spPr>
            <a:xfrm>
              <a:off x="49141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60" name="Google Shape;1160;p74"/>
            <p:cNvCxnSpPr/>
            <p:nvPr/>
          </p:nvCxnSpPr>
          <p:spPr>
            <a:xfrm>
              <a:off x="50851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61" name="Google Shape;1161;p74"/>
            <p:cNvCxnSpPr/>
            <p:nvPr/>
          </p:nvCxnSpPr>
          <p:spPr>
            <a:xfrm>
              <a:off x="52561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62" name="Google Shape;1162;p74"/>
            <p:cNvCxnSpPr/>
            <p:nvPr/>
          </p:nvCxnSpPr>
          <p:spPr>
            <a:xfrm>
              <a:off x="54272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63" name="Google Shape;1163;p74"/>
            <p:cNvCxnSpPr/>
            <p:nvPr/>
          </p:nvCxnSpPr>
          <p:spPr>
            <a:xfrm>
              <a:off x="55982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64" name="Google Shape;1164;p74"/>
            <p:cNvCxnSpPr/>
            <p:nvPr/>
          </p:nvCxnSpPr>
          <p:spPr>
            <a:xfrm>
              <a:off x="57692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65" name="Google Shape;1165;p74"/>
            <p:cNvCxnSpPr/>
            <p:nvPr/>
          </p:nvCxnSpPr>
          <p:spPr>
            <a:xfrm>
              <a:off x="59403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66" name="Google Shape;1166;p74"/>
            <p:cNvCxnSpPr/>
            <p:nvPr/>
          </p:nvCxnSpPr>
          <p:spPr>
            <a:xfrm>
              <a:off x="61113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67" name="Google Shape;1167;p74"/>
            <p:cNvCxnSpPr/>
            <p:nvPr/>
          </p:nvCxnSpPr>
          <p:spPr>
            <a:xfrm>
              <a:off x="62824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68" name="Google Shape;1168;p74"/>
            <p:cNvCxnSpPr/>
            <p:nvPr/>
          </p:nvCxnSpPr>
          <p:spPr>
            <a:xfrm>
              <a:off x="64534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69" name="Google Shape;1169;p74"/>
            <p:cNvCxnSpPr/>
            <p:nvPr/>
          </p:nvCxnSpPr>
          <p:spPr>
            <a:xfrm>
              <a:off x="66244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0" name="Google Shape;1170;p74"/>
            <p:cNvCxnSpPr/>
            <p:nvPr/>
          </p:nvCxnSpPr>
          <p:spPr>
            <a:xfrm>
              <a:off x="67955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1" name="Google Shape;1171;p74"/>
            <p:cNvCxnSpPr/>
            <p:nvPr/>
          </p:nvCxnSpPr>
          <p:spPr>
            <a:xfrm>
              <a:off x="69665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2" name="Google Shape;1172;p74"/>
            <p:cNvCxnSpPr/>
            <p:nvPr/>
          </p:nvCxnSpPr>
          <p:spPr>
            <a:xfrm>
              <a:off x="71375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3" name="Google Shape;1173;p74"/>
            <p:cNvCxnSpPr/>
            <p:nvPr/>
          </p:nvCxnSpPr>
          <p:spPr>
            <a:xfrm>
              <a:off x="73086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4" name="Google Shape;1174;p74"/>
            <p:cNvCxnSpPr/>
            <p:nvPr/>
          </p:nvCxnSpPr>
          <p:spPr>
            <a:xfrm>
              <a:off x="74796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5" name="Google Shape;1175;p74"/>
            <p:cNvCxnSpPr/>
            <p:nvPr/>
          </p:nvCxnSpPr>
          <p:spPr>
            <a:xfrm>
              <a:off x="76507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6" name="Google Shape;1176;p74"/>
            <p:cNvCxnSpPr/>
            <p:nvPr/>
          </p:nvCxnSpPr>
          <p:spPr>
            <a:xfrm>
              <a:off x="78217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7" name="Google Shape;1177;p74"/>
            <p:cNvCxnSpPr/>
            <p:nvPr/>
          </p:nvCxnSpPr>
          <p:spPr>
            <a:xfrm>
              <a:off x="79927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8" name="Google Shape;1178;p74"/>
            <p:cNvCxnSpPr/>
            <p:nvPr/>
          </p:nvCxnSpPr>
          <p:spPr>
            <a:xfrm>
              <a:off x="81638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9" name="Google Shape;1179;p74"/>
            <p:cNvCxnSpPr/>
            <p:nvPr/>
          </p:nvCxnSpPr>
          <p:spPr>
            <a:xfrm>
              <a:off x="83348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0" name="Google Shape;1180;p74"/>
            <p:cNvCxnSpPr/>
            <p:nvPr/>
          </p:nvCxnSpPr>
          <p:spPr>
            <a:xfrm>
              <a:off x="85058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81" name="Google Shape;1181;p7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82" name="Google Shape;1182;p74"/>
          <p:cNvGrpSpPr/>
          <p:nvPr/>
        </p:nvGrpSpPr>
        <p:grpSpPr>
          <a:xfrm>
            <a:off x="467107" y="642473"/>
            <a:ext cx="8209755" cy="3858239"/>
            <a:chOff x="467088" y="642474"/>
            <a:chExt cx="4194000" cy="3858239"/>
          </a:xfrm>
        </p:grpSpPr>
        <p:cxnSp>
          <p:nvCxnSpPr>
            <p:cNvPr id="1183" name="Google Shape;1183;p74"/>
            <p:cNvCxnSpPr/>
            <p:nvPr/>
          </p:nvCxnSpPr>
          <p:spPr>
            <a:xfrm>
              <a:off x="2564088" y="-1454526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4" name="Google Shape;1184;p74"/>
            <p:cNvCxnSpPr/>
            <p:nvPr/>
          </p:nvCxnSpPr>
          <p:spPr>
            <a:xfrm>
              <a:off x="2564088" y="-1279151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5" name="Google Shape;1185;p74"/>
            <p:cNvCxnSpPr/>
            <p:nvPr/>
          </p:nvCxnSpPr>
          <p:spPr>
            <a:xfrm>
              <a:off x="2564088" y="-1103777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6" name="Google Shape;1186;p74"/>
            <p:cNvCxnSpPr/>
            <p:nvPr/>
          </p:nvCxnSpPr>
          <p:spPr>
            <a:xfrm>
              <a:off x="2564088" y="-928402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7" name="Google Shape;1187;p74"/>
            <p:cNvCxnSpPr/>
            <p:nvPr/>
          </p:nvCxnSpPr>
          <p:spPr>
            <a:xfrm>
              <a:off x="2564088" y="-753028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8" name="Google Shape;1188;p74"/>
            <p:cNvCxnSpPr/>
            <p:nvPr/>
          </p:nvCxnSpPr>
          <p:spPr>
            <a:xfrm>
              <a:off x="2564088" y="-577653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9" name="Google Shape;1189;p74"/>
            <p:cNvCxnSpPr/>
            <p:nvPr/>
          </p:nvCxnSpPr>
          <p:spPr>
            <a:xfrm>
              <a:off x="2564088" y="-402279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0" name="Google Shape;1190;p74"/>
            <p:cNvCxnSpPr/>
            <p:nvPr/>
          </p:nvCxnSpPr>
          <p:spPr>
            <a:xfrm>
              <a:off x="2564088" y="-226904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1" name="Google Shape;1191;p74"/>
            <p:cNvCxnSpPr/>
            <p:nvPr/>
          </p:nvCxnSpPr>
          <p:spPr>
            <a:xfrm>
              <a:off x="2564088" y="-5153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2" name="Google Shape;1192;p74"/>
            <p:cNvCxnSpPr/>
            <p:nvPr/>
          </p:nvCxnSpPr>
          <p:spPr>
            <a:xfrm>
              <a:off x="2564088" y="123845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3" name="Google Shape;1193;p74"/>
            <p:cNvCxnSpPr/>
            <p:nvPr/>
          </p:nvCxnSpPr>
          <p:spPr>
            <a:xfrm>
              <a:off x="2564088" y="299219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4" name="Google Shape;1194;p74"/>
            <p:cNvCxnSpPr/>
            <p:nvPr/>
          </p:nvCxnSpPr>
          <p:spPr>
            <a:xfrm>
              <a:off x="2564088" y="649968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5" name="Google Shape;1195;p74"/>
            <p:cNvCxnSpPr/>
            <p:nvPr/>
          </p:nvCxnSpPr>
          <p:spPr>
            <a:xfrm>
              <a:off x="2564088" y="825343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6" name="Google Shape;1196;p74"/>
            <p:cNvCxnSpPr/>
            <p:nvPr/>
          </p:nvCxnSpPr>
          <p:spPr>
            <a:xfrm>
              <a:off x="2564088" y="1000717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7" name="Google Shape;1197;p74"/>
            <p:cNvCxnSpPr/>
            <p:nvPr/>
          </p:nvCxnSpPr>
          <p:spPr>
            <a:xfrm>
              <a:off x="2564088" y="1176092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8" name="Google Shape;1198;p74"/>
            <p:cNvCxnSpPr/>
            <p:nvPr/>
          </p:nvCxnSpPr>
          <p:spPr>
            <a:xfrm>
              <a:off x="2564088" y="1351466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9" name="Google Shape;1199;p74"/>
            <p:cNvCxnSpPr/>
            <p:nvPr/>
          </p:nvCxnSpPr>
          <p:spPr>
            <a:xfrm>
              <a:off x="2564088" y="1526841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0" name="Google Shape;1200;p74"/>
            <p:cNvCxnSpPr/>
            <p:nvPr/>
          </p:nvCxnSpPr>
          <p:spPr>
            <a:xfrm>
              <a:off x="2564088" y="1702215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1" name="Google Shape;1201;p74"/>
            <p:cNvCxnSpPr/>
            <p:nvPr/>
          </p:nvCxnSpPr>
          <p:spPr>
            <a:xfrm>
              <a:off x="2564088" y="187759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2" name="Google Shape;1202;p74"/>
            <p:cNvCxnSpPr/>
            <p:nvPr/>
          </p:nvCxnSpPr>
          <p:spPr>
            <a:xfrm>
              <a:off x="2564088" y="2052964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3" name="Google Shape;1203;p74"/>
            <p:cNvCxnSpPr/>
            <p:nvPr/>
          </p:nvCxnSpPr>
          <p:spPr>
            <a:xfrm>
              <a:off x="2564088" y="2228339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4" name="Google Shape;1204;p74"/>
            <p:cNvCxnSpPr/>
            <p:nvPr/>
          </p:nvCxnSpPr>
          <p:spPr>
            <a:xfrm>
              <a:off x="2564088" y="2403713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1205" name="Google Shape;1205;p74"/>
          <p:cNvCxnSpPr/>
          <p:nvPr/>
        </p:nvCxnSpPr>
        <p:spPr>
          <a:xfrm>
            <a:off x="4572000" y="467100"/>
            <a:ext cx="0" cy="420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triangle"/>
            <a:tailEnd len="sm" w="sm" type="triangle"/>
          </a:ln>
        </p:spPr>
      </p:cxnSp>
      <p:cxnSp>
        <p:nvCxnSpPr>
          <p:cNvPr id="1206" name="Google Shape;1206;p74"/>
          <p:cNvCxnSpPr/>
          <p:nvPr/>
        </p:nvCxnSpPr>
        <p:spPr>
          <a:xfrm>
            <a:off x="467100" y="2571600"/>
            <a:ext cx="8209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1207" name="Google Shape;1207;p74"/>
          <p:cNvSpPr txBox="1"/>
          <p:nvPr/>
        </p:nvSpPr>
        <p:spPr>
          <a:xfrm rot="-5400000">
            <a:off x="-258750" y="248893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LOW VALUE 1</a:t>
            </a: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08" name="Google Shape;1208;p74"/>
          <p:cNvSpPr txBox="1"/>
          <p:nvPr/>
        </p:nvSpPr>
        <p:spPr>
          <a:xfrm rot="5400000">
            <a:off x="8116400" y="2488925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HIGH VALUE 1</a:t>
            </a: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09" name="Google Shape;1209;p74"/>
          <p:cNvSpPr txBox="1"/>
          <p:nvPr/>
        </p:nvSpPr>
        <p:spPr>
          <a:xfrm>
            <a:off x="3928825" y="4676063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LOW VALUE 2</a:t>
            </a: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0" name="Google Shape;1210;p74"/>
          <p:cNvSpPr txBox="1"/>
          <p:nvPr/>
        </p:nvSpPr>
        <p:spPr>
          <a:xfrm>
            <a:off x="3928775" y="30178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HIGH VALUE 2</a:t>
            </a: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1" name="Google Shape;1211;p74"/>
          <p:cNvSpPr/>
          <p:nvPr/>
        </p:nvSpPr>
        <p:spPr>
          <a:xfrm>
            <a:off x="7012800" y="826250"/>
            <a:ext cx="1000200" cy="100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Our company</a:t>
            </a:r>
            <a:endParaRPr sz="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2" name="Google Shape;1212;p74"/>
          <p:cNvSpPr/>
          <p:nvPr/>
        </p:nvSpPr>
        <p:spPr>
          <a:xfrm>
            <a:off x="3130425" y="1295125"/>
            <a:ext cx="876000" cy="87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Competitor</a:t>
            </a:r>
            <a:endParaRPr sz="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3" name="Google Shape;1213;p74"/>
          <p:cNvSpPr/>
          <p:nvPr/>
        </p:nvSpPr>
        <p:spPr>
          <a:xfrm>
            <a:off x="1382875" y="3471600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Competitor</a:t>
            </a:r>
            <a:endParaRPr sz="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4" name="Google Shape;1214;p74"/>
          <p:cNvSpPr/>
          <p:nvPr/>
        </p:nvSpPr>
        <p:spPr>
          <a:xfrm>
            <a:off x="5626925" y="2948000"/>
            <a:ext cx="730500" cy="73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Competitor</a:t>
            </a:r>
            <a:endParaRPr sz="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5" name="Google Shape;1215;p74"/>
          <p:cNvSpPr/>
          <p:nvPr/>
        </p:nvSpPr>
        <p:spPr>
          <a:xfrm>
            <a:off x="6527700" y="3398850"/>
            <a:ext cx="876000" cy="87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Competitor</a:t>
            </a:r>
            <a:endParaRPr sz="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6" name="Google Shape;1216;p74"/>
          <p:cNvSpPr/>
          <p:nvPr/>
        </p:nvSpPr>
        <p:spPr>
          <a:xfrm>
            <a:off x="4768850" y="564625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Competitor</a:t>
            </a:r>
            <a:endParaRPr sz="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7" name="Google Shape;1217;p74"/>
          <p:cNvSpPr/>
          <p:nvPr/>
        </p:nvSpPr>
        <p:spPr>
          <a:xfrm>
            <a:off x="1114225" y="947475"/>
            <a:ext cx="467100" cy="467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Competitor</a:t>
            </a:r>
            <a:endParaRPr sz="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75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PLANNER</a:t>
            </a:r>
            <a:endParaRPr/>
          </a:p>
        </p:txBody>
      </p:sp>
      <p:sp>
        <p:nvSpPr>
          <p:cNvPr id="1223" name="Google Shape;1223;p7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224" name="Google Shape;1224;p75"/>
          <p:cNvGraphicFramePr/>
          <p:nvPr/>
        </p:nvGraphicFramePr>
        <p:xfrm>
          <a:off x="755750" y="147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{511082CF-D875-4A76-9D5F-D5A000DEAF1E}</a:tableStyleId>
              </a:tblPr>
              <a:tblGrid>
                <a:gridCol w="765350"/>
                <a:gridCol w="978725"/>
                <a:gridCol w="978725"/>
                <a:gridCol w="978725"/>
                <a:gridCol w="978725"/>
                <a:gridCol w="978725"/>
                <a:gridCol w="978725"/>
                <a:gridCol w="978725"/>
              </a:tblGrid>
              <a:tr h="2518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SUNDAY</a:t>
                      </a:r>
                      <a:endParaRPr sz="7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MONDAY</a:t>
                      </a:r>
                      <a:endParaRPr sz="7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TUESDAY</a:t>
                      </a:r>
                      <a:endParaRPr sz="7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WEDNESDAY</a:t>
                      </a:r>
                      <a:endParaRPr sz="7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THURSDAY</a:t>
                      </a:r>
                      <a:endParaRPr sz="7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FRIDAY</a:t>
                      </a:r>
                      <a:endParaRPr sz="7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SATURDAY</a:t>
                      </a:r>
                      <a:endParaRPr sz="70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165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9:00 - 9:45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65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10:00 - 10:45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65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11:00 - 11:45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65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12:00 - 13:15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165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13:30 - 14:15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65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14:30 - 15:15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65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15:30 - 16:15</a:t>
                      </a:r>
                      <a:endParaRPr sz="800">
                        <a:solidFill>
                          <a:schemeClr val="dk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76"/>
          <p:cNvGrpSpPr/>
          <p:nvPr/>
        </p:nvGrpSpPr>
        <p:grpSpPr>
          <a:xfrm>
            <a:off x="358968" y="342338"/>
            <a:ext cx="347107" cy="438984"/>
            <a:chOff x="584925" y="238125"/>
            <a:chExt cx="415200" cy="525100"/>
          </a:xfrm>
        </p:grpSpPr>
        <p:sp>
          <p:nvSpPr>
            <p:cNvPr id="1230" name="Google Shape;1230;p76"/>
            <p:cNvSpPr/>
            <p:nvPr/>
          </p:nvSpPr>
          <p:spPr>
            <a:xfrm>
              <a:off x="621550" y="299175"/>
              <a:ext cx="378575" cy="464050"/>
            </a:xfrm>
            <a:custGeom>
              <a:rect b="b" l="l" r="r" t="t"/>
              <a:pathLst>
                <a:path extrusionOk="0" h="18562" w="15143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76"/>
            <p:cNvSpPr/>
            <p:nvPr/>
          </p:nvSpPr>
          <p:spPr>
            <a:xfrm>
              <a:off x="633750" y="238125"/>
              <a:ext cx="29350" cy="63500"/>
            </a:xfrm>
            <a:custGeom>
              <a:rect b="b" l="l" r="r" t="t"/>
              <a:pathLst>
                <a:path extrusionOk="0" h="2540" w="1174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76"/>
            <p:cNvSpPr/>
            <p:nvPr/>
          </p:nvSpPr>
          <p:spPr>
            <a:xfrm>
              <a:off x="716800" y="238125"/>
              <a:ext cx="29325" cy="63500"/>
            </a:xfrm>
            <a:custGeom>
              <a:rect b="b" l="l" r="r" t="t"/>
              <a:pathLst>
                <a:path extrusionOk="0" h="2540" w="1173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76"/>
            <p:cNvSpPr/>
            <p:nvPr/>
          </p:nvSpPr>
          <p:spPr>
            <a:xfrm>
              <a:off x="799825" y="238125"/>
              <a:ext cx="29350" cy="63500"/>
            </a:xfrm>
            <a:custGeom>
              <a:rect b="b" l="l" r="r" t="t"/>
              <a:pathLst>
                <a:path extrusionOk="0" h="2540" w="1174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76"/>
            <p:cNvSpPr/>
            <p:nvPr/>
          </p:nvSpPr>
          <p:spPr>
            <a:xfrm>
              <a:off x="882875" y="238125"/>
              <a:ext cx="29325" cy="63500"/>
            </a:xfrm>
            <a:custGeom>
              <a:rect b="b" l="l" r="r" t="t"/>
              <a:pathLst>
                <a:path extrusionOk="0" h="2540" w="1173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76"/>
            <p:cNvSpPr/>
            <p:nvPr/>
          </p:nvSpPr>
          <p:spPr>
            <a:xfrm>
              <a:off x="584925" y="261325"/>
              <a:ext cx="378575" cy="464050"/>
            </a:xfrm>
            <a:custGeom>
              <a:rect b="b" l="l" r="r" t="t"/>
              <a:pathLst>
                <a:path extrusionOk="0" h="18562" w="15143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6" name="Google Shape;1236;p76"/>
          <p:cNvGrpSpPr/>
          <p:nvPr/>
        </p:nvGrpSpPr>
        <p:grpSpPr>
          <a:xfrm>
            <a:off x="910227" y="406125"/>
            <a:ext cx="371623" cy="309362"/>
            <a:chOff x="1244325" y="314425"/>
            <a:chExt cx="444525" cy="370050"/>
          </a:xfrm>
        </p:grpSpPr>
        <p:sp>
          <p:nvSpPr>
            <p:cNvPr id="1237" name="Google Shape;1237;p76"/>
            <p:cNvSpPr/>
            <p:nvPr/>
          </p:nvSpPr>
          <p:spPr>
            <a:xfrm>
              <a:off x="1388425" y="463425"/>
              <a:ext cx="143525" cy="143500"/>
            </a:xfrm>
            <a:custGeom>
              <a:rect b="b" l="l" r="r" t="t"/>
              <a:pathLst>
                <a:path extrusionOk="0" h="5740" w="5741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76"/>
            <p:cNvSpPr/>
            <p:nvPr/>
          </p:nvSpPr>
          <p:spPr>
            <a:xfrm>
              <a:off x="1244325" y="314425"/>
              <a:ext cx="444525" cy="370050"/>
            </a:xfrm>
            <a:custGeom>
              <a:rect b="b" l="l" r="r" t="t"/>
              <a:pathLst>
                <a:path extrusionOk="0" h="14802" w="17781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9" name="Google Shape;1239;p76"/>
          <p:cNvGrpSpPr/>
          <p:nvPr/>
        </p:nvGrpSpPr>
        <p:grpSpPr>
          <a:xfrm>
            <a:off x="1481925" y="404599"/>
            <a:ext cx="355300" cy="312413"/>
            <a:chOff x="1928175" y="312600"/>
            <a:chExt cx="425000" cy="373700"/>
          </a:xfrm>
        </p:grpSpPr>
        <p:sp>
          <p:nvSpPr>
            <p:cNvPr id="1240" name="Google Shape;1240;p76"/>
            <p:cNvSpPr/>
            <p:nvPr/>
          </p:nvSpPr>
          <p:spPr>
            <a:xfrm>
              <a:off x="1928175" y="312600"/>
              <a:ext cx="425000" cy="373700"/>
            </a:xfrm>
            <a:custGeom>
              <a:rect b="b" l="l" r="r" t="t"/>
              <a:pathLst>
                <a:path extrusionOk="0" h="14948" w="1700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76"/>
            <p:cNvSpPr/>
            <p:nvPr/>
          </p:nvSpPr>
          <p:spPr>
            <a:xfrm>
              <a:off x="1964825" y="349250"/>
              <a:ext cx="351700" cy="300425"/>
            </a:xfrm>
            <a:custGeom>
              <a:rect b="b" l="l" r="r" t="t"/>
              <a:pathLst>
                <a:path extrusionOk="0" h="12017" w="14068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2" name="Google Shape;1242;p76"/>
          <p:cNvSpPr/>
          <p:nvPr/>
        </p:nvSpPr>
        <p:spPr>
          <a:xfrm>
            <a:off x="2077702" y="393385"/>
            <a:ext cx="290970" cy="334860"/>
          </a:xfrm>
          <a:custGeom>
            <a:rect b="b" l="l" r="r" t="t"/>
            <a:pathLst>
              <a:path extrusionOk="0" h="16022" w="13922">
                <a:moveTo>
                  <a:pt x="13922" y="0"/>
                </a:moveTo>
                <a:lnTo>
                  <a:pt x="3249" y="3249"/>
                </a:lnTo>
                <a:lnTo>
                  <a:pt x="3249" y="12651"/>
                </a:lnTo>
                <a:lnTo>
                  <a:pt x="2907" y="12627"/>
                </a:lnTo>
                <a:lnTo>
                  <a:pt x="2565" y="12627"/>
                </a:lnTo>
                <a:lnTo>
                  <a:pt x="2198" y="12676"/>
                </a:lnTo>
                <a:lnTo>
                  <a:pt x="1832" y="12774"/>
                </a:lnTo>
                <a:lnTo>
                  <a:pt x="1612" y="12847"/>
                </a:lnTo>
                <a:lnTo>
                  <a:pt x="1393" y="12945"/>
                </a:lnTo>
                <a:lnTo>
                  <a:pt x="1197" y="13067"/>
                </a:lnTo>
                <a:lnTo>
                  <a:pt x="1002" y="13164"/>
                </a:lnTo>
                <a:lnTo>
                  <a:pt x="806" y="13311"/>
                </a:lnTo>
                <a:lnTo>
                  <a:pt x="660" y="13433"/>
                </a:lnTo>
                <a:lnTo>
                  <a:pt x="513" y="13580"/>
                </a:lnTo>
                <a:lnTo>
                  <a:pt x="391" y="13726"/>
                </a:lnTo>
                <a:lnTo>
                  <a:pt x="269" y="13897"/>
                </a:lnTo>
                <a:lnTo>
                  <a:pt x="171" y="14044"/>
                </a:lnTo>
                <a:lnTo>
                  <a:pt x="98" y="14215"/>
                </a:lnTo>
                <a:lnTo>
                  <a:pt x="49" y="14386"/>
                </a:lnTo>
                <a:lnTo>
                  <a:pt x="25" y="14532"/>
                </a:lnTo>
                <a:lnTo>
                  <a:pt x="0" y="14703"/>
                </a:lnTo>
                <a:lnTo>
                  <a:pt x="25" y="14874"/>
                </a:lnTo>
                <a:lnTo>
                  <a:pt x="49" y="15021"/>
                </a:lnTo>
                <a:lnTo>
                  <a:pt x="123" y="15191"/>
                </a:lnTo>
                <a:lnTo>
                  <a:pt x="196" y="15338"/>
                </a:lnTo>
                <a:lnTo>
                  <a:pt x="293" y="15460"/>
                </a:lnTo>
                <a:lnTo>
                  <a:pt x="416" y="15582"/>
                </a:lnTo>
                <a:lnTo>
                  <a:pt x="562" y="15680"/>
                </a:lnTo>
                <a:lnTo>
                  <a:pt x="709" y="15778"/>
                </a:lnTo>
                <a:lnTo>
                  <a:pt x="880" y="15851"/>
                </a:lnTo>
                <a:lnTo>
                  <a:pt x="1075" y="15924"/>
                </a:lnTo>
                <a:lnTo>
                  <a:pt x="1246" y="15973"/>
                </a:lnTo>
                <a:lnTo>
                  <a:pt x="1466" y="15997"/>
                </a:lnTo>
                <a:lnTo>
                  <a:pt x="1661" y="16022"/>
                </a:lnTo>
                <a:lnTo>
                  <a:pt x="1881" y="16022"/>
                </a:lnTo>
                <a:lnTo>
                  <a:pt x="2101" y="15997"/>
                </a:lnTo>
                <a:lnTo>
                  <a:pt x="2345" y="15973"/>
                </a:lnTo>
                <a:lnTo>
                  <a:pt x="2565" y="15924"/>
                </a:lnTo>
                <a:lnTo>
                  <a:pt x="2809" y="15875"/>
                </a:lnTo>
                <a:lnTo>
                  <a:pt x="3224" y="15704"/>
                </a:lnTo>
                <a:lnTo>
                  <a:pt x="3591" y="15509"/>
                </a:lnTo>
                <a:lnTo>
                  <a:pt x="3908" y="15289"/>
                </a:lnTo>
                <a:lnTo>
                  <a:pt x="4177" y="15021"/>
                </a:lnTo>
                <a:lnTo>
                  <a:pt x="4372" y="14752"/>
                </a:lnTo>
                <a:lnTo>
                  <a:pt x="4470" y="14605"/>
                </a:lnTo>
                <a:lnTo>
                  <a:pt x="4543" y="14459"/>
                </a:lnTo>
                <a:lnTo>
                  <a:pt x="4592" y="14312"/>
                </a:lnTo>
                <a:lnTo>
                  <a:pt x="4616" y="14166"/>
                </a:lnTo>
                <a:lnTo>
                  <a:pt x="4641" y="14019"/>
                </a:lnTo>
                <a:lnTo>
                  <a:pt x="4641" y="13873"/>
                </a:lnTo>
                <a:lnTo>
                  <a:pt x="4641" y="6204"/>
                </a:lnTo>
                <a:lnTo>
                  <a:pt x="12505" y="3737"/>
                </a:lnTo>
                <a:lnTo>
                  <a:pt x="12505" y="10136"/>
                </a:lnTo>
                <a:lnTo>
                  <a:pt x="12187" y="10111"/>
                </a:lnTo>
                <a:lnTo>
                  <a:pt x="11846" y="10111"/>
                </a:lnTo>
                <a:lnTo>
                  <a:pt x="11479" y="10160"/>
                </a:lnTo>
                <a:lnTo>
                  <a:pt x="11113" y="10258"/>
                </a:lnTo>
                <a:lnTo>
                  <a:pt x="10893" y="10331"/>
                </a:lnTo>
                <a:lnTo>
                  <a:pt x="10673" y="10429"/>
                </a:lnTo>
                <a:lnTo>
                  <a:pt x="10453" y="10551"/>
                </a:lnTo>
                <a:lnTo>
                  <a:pt x="10283" y="10649"/>
                </a:lnTo>
                <a:lnTo>
                  <a:pt x="10087" y="10795"/>
                </a:lnTo>
                <a:lnTo>
                  <a:pt x="9941" y="10917"/>
                </a:lnTo>
                <a:lnTo>
                  <a:pt x="9794" y="11064"/>
                </a:lnTo>
                <a:lnTo>
                  <a:pt x="9648" y="11211"/>
                </a:lnTo>
                <a:lnTo>
                  <a:pt x="9550" y="11381"/>
                </a:lnTo>
                <a:lnTo>
                  <a:pt x="9452" y="11528"/>
                </a:lnTo>
                <a:lnTo>
                  <a:pt x="9379" y="11699"/>
                </a:lnTo>
                <a:lnTo>
                  <a:pt x="9330" y="11870"/>
                </a:lnTo>
                <a:lnTo>
                  <a:pt x="9306" y="12016"/>
                </a:lnTo>
                <a:lnTo>
                  <a:pt x="9281" y="12187"/>
                </a:lnTo>
                <a:lnTo>
                  <a:pt x="9306" y="12358"/>
                </a:lnTo>
                <a:lnTo>
                  <a:pt x="9330" y="12505"/>
                </a:lnTo>
                <a:lnTo>
                  <a:pt x="9403" y="12676"/>
                </a:lnTo>
                <a:lnTo>
                  <a:pt x="9477" y="12822"/>
                </a:lnTo>
                <a:lnTo>
                  <a:pt x="9574" y="12945"/>
                </a:lnTo>
                <a:lnTo>
                  <a:pt x="9696" y="13067"/>
                </a:lnTo>
                <a:lnTo>
                  <a:pt x="9843" y="13164"/>
                </a:lnTo>
                <a:lnTo>
                  <a:pt x="9989" y="13262"/>
                </a:lnTo>
                <a:lnTo>
                  <a:pt x="10160" y="13335"/>
                </a:lnTo>
                <a:lnTo>
                  <a:pt x="10331" y="13409"/>
                </a:lnTo>
                <a:lnTo>
                  <a:pt x="10527" y="13457"/>
                </a:lnTo>
                <a:lnTo>
                  <a:pt x="10747" y="13482"/>
                </a:lnTo>
                <a:lnTo>
                  <a:pt x="10942" y="13506"/>
                </a:lnTo>
                <a:lnTo>
                  <a:pt x="11162" y="13506"/>
                </a:lnTo>
                <a:lnTo>
                  <a:pt x="11382" y="13482"/>
                </a:lnTo>
                <a:lnTo>
                  <a:pt x="11626" y="13457"/>
                </a:lnTo>
                <a:lnTo>
                  <a:pt x="11846" y="13409"/>
                </a:lnTo>
                <a:lnTo>
                  <a:pt x="12090" y="13360"/>
                </a:lnTo>
                <a:lnTo>
                  <a:pt x="12456" y="13213"/>
                </a:lnTo>
                <a:lnTo>
                  <a:pt x="12798" y="13042"/>
                </a:lnTo>
                <a:lnTo>
                  <a:pt x="13091" y="12822"/>
                </a:lnTo>
                <a:lnTo>
                  <a:pt x="13360" y="12603"/>
                </a:lnTo>
                <a:lnTo>
                  <a:pt x="13580" y="12358"/>
                </a:lnTo>
                <a:lnTo>
                  <a:pt x="13751" y="12090"/>
                </a:lnTo>
                <a:lnTo>
                  <a:pt x="13848" y="11821"/>
                </a:lnTo>
                <a:lnTo>
                  <a:pt x="13897" y="11675"/>
                </a:lnTo>
                <a:lnTo>
                  <a:pt x="13922" y="11552"/>
                </a:lnTo>
                <a:lnTo>
                  <a:pt x="13922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76"/>
          <p:cNvSpPr/>
          <p:nvPr/>
        </p:nvSpPr>
        <p:spPr>
          <a:xfrm>
            <a:off x="2661148" y="394410"/>
            <a:ext cx="251176" cy="332812"/>
          </a:xfrm>
          <a:custGeom>
            <a:rect b="b" l="l" r="r" t="t"/>
            <a:pathLst>
              <a:path extrusionOk="0" h="15924" w="12018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44" name="Google Shape;1244;p76"/>
          <p:cNvGrpSpPr/>
          <p:nvPr/>
        </p:nvGrpSpPr>
        <p:grpSpPr>
          <a:xfrm>
            <a:off x="3145963" y="388276"/>
            <a:ext cx="408386" cy="345080"/>
            <a:chOff x="3918650" y="293075"/>
            <a:chExt cx="488500" cy="412775"/>
          </a:xfrm>
        </p:grpSpPr>
        <p:sp>
          <p:nvSpPr>
            <p:cNvPr id="1245" name="Google Shape;1245;p76"/>
            <p:cNvSpPr/>
            <p:nvPr/>
          </p:nvSpPr>
          <p:spPr>
            <a:xfrm>
              <a:off x="4085350" y="293675"/>
              <a:ext cx="154500" cy="412175"/>
            </a:xfrm>
            <a:custGeom>
              <a:rect b="b" l="l" r="r" t="t"/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76"/>
            <p:cNvSpPr/>
            <p:nvPr/>
          </p:nvSpPr>
          <p:spPr>
            <a:xfrm>
              <a:off x="3918650" y="293075"/>
              <a:ext cx="153900" cy="407275"/>
            </a:xfrm>
            <a:custGeom>
              <a:rect b="b" l="l" r="r" t="t"/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76"/>
            <p:cNvSpPr/>
            <p:nvPr/>
          </p:nvSpPr>
          <p:spPr>
            <a:xfrm>
              <a:off x="4253250" y="298550"/>
              <a:ext cx="153900" cy="406675"/>
            </a:xfrm>
            <a:custGeom>
              <a:rect b="b" l="l" r="r" t="t"/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8" name="Google Shape;1248;p76"/>
          <p:cNvGrpSpPr/>
          <p:nvPr/>
        </p:nvGrpSpPr>
        <p:grpSpPr>
          <a:xfrm>
            <a:off x="3745730" y="362235"/>
            <a:ext cx="335905" cy="397142"/>
            <a:chOff x="4636075" y="261925"/>
            <a:chExt cx="401800" cy="475050"/>
          </a:xfrm>
        </p:grpSpPr>
        <p:sp>
          <p:nvSpPr>
            <p:cNvPr id="1249" name="Google Shape;1249;p76"/>
            <p:cNvSpPr/>
            <p:nvPr/>
          </p:nvSpPr>
          <p:spPr>
            <a:xfrm>
              <a:off x="4665400" y="326650"/>
              <a:ext cx="372475" cy="97100"/>
            </a:xfrm>
            <a:custGeom>
              <a:rect b="b" l="l" r="r" t="t"/>
              <a:pathLst>
                <a:path extrusionOk="0" h="3884" w="14899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76"/>
            <p:cNvSpPr/>
            <p:nvPr/>
          </p:nvSpPr>
          <p:spPr>
            <a:xfrm>
              <a:off x="4636075" y="438375"/>
              <a:ext cx="372475" cy="97125"/>
            </a:xfrm>
            <a:custGeom>
              <a:rect b="b" l="l" r="r" t="t"/>
              <a:pathLst>
                <a:path extrusionOk="0" h="3885" w="14899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76"/>
            <p:cNvSpPr/>
            <p:nvPr/>
          </p:nvSpPr>
          <p:spPr>
            <a:xfrm>
              <a:off x="4814975" y="261925"/>
              <a:ext cx="44000" cy="50100"/>
            </a:xfrm>
            <a:custGeom>
              <a:rect b="b" l="l" r="r" t="t"/>
              <a:pathLst>
                <a:path extrusionOk="0" h="2004" w="176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76"/>
            <p:cNvSpPr/>
            <p:nvPr/>
          </p:nvSpPr>
          <p:spPr>
            <a:xfrm>
              <a:off x="4814975" y="550125"/>
              <a:ext cx="44000" cy="186850"/>
            </a:xfrm>
            <a:custGeom>
              <a:rect b="b" l="l" r="r" t="t"/>
              <a:pathLst>
                <a:path extrusionOk="0" h="7474" w="176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3" name="Google Shape;1253;p76"/>
          <p:cNvSpPr/>
          <p:nvPr/>
        </p:nvSpPr>
        <p:spPr>
          <a:xfrm>
            <a:off x="4284931" y="392863"/>
            <a:ext cx="384894" cy="335905"/>
          </a:xfrm>
          <a:custGeom>
            <a:rect b="b" l="l" r="r" t="t"/>
            <a:pathLst>
              <a:path extrusionOk="0" h="16072" w="18416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4" name="Google Shape;1254;p76"/>
          <p:cNvGrpSpPr/>
          <p:nvPr/>
        </p:nvGrpSpPr>
        <p:grpSpPr>
          <a:xfrm>
            <a:off x="4872282" y="395424"/>
            <a:ext cx="336908" cy="330262"/>
            <a:chOff x="5983625" y="301625"/>
            <a:chExt cx="403000" cy="395050"/>
          </a:xfrm>
        </p:grpSpPr>
        <p:sp>
          <p:nvSpPr>
            <p:cNvPr id="1255" name="Google Shape;1255;p76"/>
            <p:cNvSpPr/>
            <p:nvPr/>
          </p:nvSpPr>
          <p:spPr>
            <a:xfrm>
              <a:off x="5983625" y="319925"/>
              <a:ext cx="403000" cy="67200"/>
            </a:xfrm>
            <a:custGeom>
              <a:rect b="b" l="l" r="r" t="t"/>
              <a:pathLst>
                <a:path extrusionOk="0" h="2688" w="1612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76"/>
            <p:cNvSpPr/>
            <p:nvPr/>
          </p:nvSpPr>
          <p:spPr>
            <a:xfrm>
              <a:off x="5983625" y="664900"/>
              <a:ext cx="403000" cy="31775"/>
            </a:xfrm>
            <a:custGeom>
              <a:rect b="b" l="l" r="r" t="t"/>
              <a:pathLst>
                <a:path extrusionOk="0" h="1271" w="1612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76"/>
            <p:cNvSpPr/>
            <p:nvPr/>
          </p:nvSpPr>
          <p:spPr>
            <a:xfrm>
              <a:off x="6041025" y="301625"/>
              <a:ext cx="29325" cy="63500"/>
            </a:xfrm>
            <a:custGeom>
              <a:rect b="b" l="l" r="r" t="t"/>
              <a:pathLst>
                <a:path extrusionOk="0" h="2540" w="1173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76"/>
            <p:cNvSpPr/>
            <p:nvPr/>
          </p:nvSpPr>
          <p:spPr>
            <a:xfrm>
              <a:off x="6297450" y="301625"/>
              <a:ext cx="29350" cy="63500"/>
            </a:xfrm>
            <a:custGeom>
              <a:rect b="b" l="l" r="r" t="t"/>
              <a:pathLst>
                <a:path extrusionOk="0" h="2540" w="1174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76"/>
            <p:cNvSpPr/>
            <p:nvPr/>
          </p:nvSpPr>
          <p:spPr>
            <a:xfrm>
              <a:off x="6097200" y="509200"/>
              <a:ext cx="50700" cy="53775"/>
            </a:xfrm>
            <a:custGeom>
              <a:rect b="b" l="l" r="r" t="t"/>
              <a:pathLst>
                <a:path extrusionOk="0" h="2151" w="2028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76"/>
            <p:cNvSpPr/>
            <p:nvPr/>
          </p:nvSpPr>
          <p:spPr>
            <a:xfrm>
              <a:off x="6097200" y="448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76"/>
            <p:cNvSpPr/>
            <p:nvPr/>
          </p:nvSpPr>
          <p:spPr>
            <a:xfrm>
              <a:off x="6097200" y="575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76"/>
            <p:cNvSpPr/>
            <p:nvPr/>
          </p:nvSpPr>
          <p:spPr>
            <a:xfrm>
              <a:off x="6160075" y="575150"/>
              <a:ext cx="50100" cy="48875"/>
            </a:xfrm>
            <a:custGeom>
              <a:rect b="b" l="l" r="r" t="t"/>
              <a:pathLst>
                <a:path extrusionOk="0" h="1955" w="2004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76"/>
            <p:cNvSpPr/>
            <p:nvPr/>
          </p:nvSpPr>
          <p:spPr>
            <a:xfrm>
              <a:off x="6034300" y="509200"/>
              <a:ext cx="50700" cy="53775"/>
            </a:xfrm>
            <a:custGeom>
              <a:rect b="b" l="l" r="r" t="t"/>
              <a:pathLst>
                <a:path extrusionOk="0" h="2151" w="2028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76"/>
            <p:cNvSpPr/>
            <p:nvPr/>
          </p:nvSpPr>
          <p:spPr>
            <a:xfrm>
              <a:off x="6034300" y="575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76"/>
            <p:cNvSpPr/>
            <p:nvPr/>
          </p:nvSpPr>
          <p:spPr>
            <a:xfrm>
              <a:off x="6034300" y="448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76"/>
            <p:cNvSpPr/>
            <p:nvPr/>
          </p:nvSpPr>
          <p:spPr>
            <a:xfrm>
              <a:off x="6160075" y="509200"/>
              <a:ext cx="50100" cy="53775"/>
            </a:xfrm>
            <a:custGeom>
              <a:rect b="b" l="l" r="r" t="t"/>
              <a:pathLst>
                <a:path extrusionOk="0" h="2151" w="2004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76"/>
            <p:cNvSpPr/>
            <p:nvPr/>
          </p:nvSpPr>
          <p:spPr>
            <a:xfrm>
              <a:off x="5983625" y="399300"/>
              <a:ext cx="403000" cy="272950"/>
            </a:xfrm>
            <a:custGeom>
              <a:rect b="b" l="l" r="r" t="t"/>
              <a:pathLst>
                <a:path extrusionOk="0" h="10918" w="1612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76"/>
            <p:cNvSpPr/>
            <p:nvPr/>
          </p:nvSpPr>
          <p:spPr>
            <a:xfrm>
              <a:off x="6285250" y="575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76"/>
            <p:cNvSpPr/>
            <p:nvPr/>
          </p:nvSpPr>
          <p:spPr>
            <a:xfrm>
              <a:off x="6285250" y="509200"/>
              <a:ext cx="50700" cy="53775"/>
            </a:xfrm>
            <a:custGeom>
              <a:rect b="b" l="l" r="r" t="t"/>
              <a:pathLst>
                <a:path extrusionOk="0" h="2151" w="2028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76"/>
            <p:cNvSpPr/>
            <p:nvPr/>
          </p:nvSpPr>
          <p:spPr>
            <a:xfrm>
              <a:off x="6285250" y="448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76"/>
            <p:cNvSpPr/>
            <p:nvPr/>
          </p:nvSpPr>
          <p:spPr>
            <a:xfrm>
              <a:off x="6222350" y="575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76"/>
            <p:cNvSpPr/>
            <p:nvPr/>
          </p:nvSpPr>
          <p:spPr>
            <a:xfrm>
              <a:off x="6160075" y="448150"/>
              <a:ext cx="50100" cy="48875"/>
            </a:xfrm>
            <a:custGeom>
              <a:rect b="b" l="l" r="r" t="t"/>
              <a:pathLst>
                <a:path extrusionOk="0" h="1955" w="2004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76"/>
            <p:cNvSpPr/>
            <p:nvPr/>
          </p:nvSpPr>
          <p:spPr>
            <a:xfrm>
              <a:off x="6222350" y="509200"/>
              <a:ext cx="50700" cy="53775"/>
            </a:xfrm>
            <a:custGeom>
              <a:rect b="b" l="l" r="r" t="t"/>
              <a:pathLst>
                <a:path extrusionOk="0" h="2151" w="2028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76"/>
            <p:cNvSpPr/>
            <p:nvPr/>
          </p:nvSpPr>
          <p:spPr>
            <a:xfrm>
              <a:off x="6222350" y="448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5" name="Google Shape;1275;p76"/>
          <p:cNvGrpSpPr/>
          <p:nvPr/>
        </p:nvGrpSpPr>
        <p:grpSpPr>
          <a:xfrm>
            <a:off x="5438358" y="392853"/>
            <a:ext cx="331808" cy="331307"/>
            <a:chOff x="6660750" y="298550"/>
            <a:chExt cx="396900" cy="396300"/>
          </a:xfrm>
        </p:grpSpPr>
        <p:sp>
          <p:nvSpPr>
            <p:cNvPr id="1276" name="Google Shape;1276;p76"/>
            <p:cNvSpPr/>
            <p:nvPr/>
          </p:nvSpPr>
          <p:spPr>
            <a:xfrm>
              <a:off x="6660750" y="298550"/>
              <a:ext cx="396900" cy="396300"/>
            </a:xfrm>
            <a:custGeom>
              <a:rect b="b" l="l" r="r" t="t"/>
              <a:pathLst>
                <a:path extrusionOk="0" h="15852" w="15876">
                  <a:moveTo>
                    <a:pt x="8304" y="978"/>
                  </a:moveTo>
                  <a:lnTo>
                    <a:pt x="8646" y="1002"/>
                  </a:lnTo>
                  <a:lnTo>
                    <a:pt x="8988" y="1051"/>
                  </a:lnTo>
                  <a:lnTo>
                    <a:pt x="9330" y="1100"/>
                  </a:lnTo>
                  <a:lnTo>
                    <a:pt x="9672" y="1198"/>
                  </a:lnTo>
                  <a:lnTo>
                    <a:pt x="10014" y="1271"/>
                  </a:lnTo>
                  <a:lnTo>
                    <a:pt x="10332" y="1393"/>
                  </a:lnTo>
                  <a:lnTo>
                    <a:pt x="10649" y="1515"/>
                  </a:lnTo>
                  <a:lnTo>
                    <a:pt x="10942" y="1662"/>
                  </a:lnTo>
                  <a:lnTo>
                    <a:pt x="11260" y="1808"/>
                  </a:lnTo>
                  <a:lnTo>
                    <a:pt x="11553" y="1979"/>
                  </a:lnTo>
                  <a:lnTo>
                    <a:pt x="11821" y="2150"/>
                  </a:lnTo>
                  <a:lnTo>
                    <a:pt x="12090" y="2346"/>
                  </a:lnTo>
                  <a:lnTo>
                    <a:pt x="12359" y="2565"/>
                  </a:lnTo>
                  <a:lnTo>
                    <a:pt x="12603" y="2785"/>
                  </a:lnTo>
                  <a:lnTo>
                    <a:pt x="12847" y="3005"/>
                  </a:lnTo>
                  <a:lnTo>
                    <a:pt x="13091" y="3249"/>
                  </a:lnTo>
                  <a:lnTo>
                    <a:pt x="13311" y="3493"/>
                  </a:lnTo>
                  <a:lnTo>
                    <a:pt x="13507" y="3762"/>
                  </a:lnTo>
                  <a:lnTo>
                    <a:pt x="13702" y="4031"/>
                  </a:lnTo>
                  <a:lnTo>
                    <a:pt x="13897" y="4324"/>
                  </a:lnTo>
                  <a:lnTo>
                    <a:pt x="14044" y="4617"/>
                  </a:lnTo>
                  <a:lnTo>
                    <a:pt x="14215" y="4910"/>
                  </a:lnTo>
                  <a:lnTo>
                    <a:pt x="14337" y="5227"/>
                  </a:lnTo>
                  <a:lnTo>
                    <a:pt x="14483" y="5545"/>
                  </a:lnTo>
                  <a:lnTo>
                    <a:pt x="14581" y="5862"/>
                  </a:lnTo>
                  <a:lnTo>
                    <a:pt x="14679" y="6180"/>
                  </a:lnTo>
                  <a:lnTo>
                    <a:pt x="14752" y="6522"/>
                  </a:lnTo>
                  <a:lnTo>
                    <a:pt x="14825" y="6864"/>
                  </a:lnTo>
                  <a:lnTo>
                    <a:pt x="14850" y="7206"/>
                  </a:lnTo>
                  <a:lnTo>
                    <a:pt x="14899" y="7572"/>
                  </a:lnTo>
                  <a:lnTo>
                    <a:pt x="14899" y="7938"/>
                  </a:lnTo>
                  <a:lnTo>
                    <a:pt x="14899" y="8280"/>
                  </a:lnTo>
                  <a:lnTo>
                    <a:pt x="14850" y="8647"/>
                  </a:lnTo>
                  <a:lnTo>
                    <a:pt x="14825" y="8989"/>
                  </a:lnTo>
                  <a:lnTo>
                    <a:pt x="14752" y="9331"/>
                  </a:lnTo>
                  <a:lnTo>
                    <a:pt x="14679" y="9672"/>
                  </a:lnTo>
                  <a:lnTo>
                    <a:pt x="14581" y="9990"/>
                  </a:lnTo>
                  <a:lnTo>
                    <a:pt x="14483" y="10307"/>
                  </a:lnTo>
                  <a:lnTo>
                    <a:pt x="14337" y="10625"/>
                  </a:lnTo>
                  <a:lnTo>
                    <a:pt x="14215" y="10942"/>
                  </a:lnTo>
                  <a:lnTo>
                    <a:pt x="14044" y="11236"/>
                  </a:lnTo>
                  <a:lnTo>
                    <a:pt x="13897" y="11529"/>
                  </a:lnTo>
                  <a:lnTo>
                    <a:pt x="13702" y="11822"/>
                  </a:lnTo>
                  <a:lnTo>
                    <a:pt x="13507" y="12090"/>
                  </a:lnTo>
                  <a:lnTo>
                    <a:pt x="13311" y="12359"/>
                  </a:lnTo>
                  <a:lnTo>
                    <a:pt x="13091" y="12603"/>
                  </a:lnTo>
                  <a:lnTo>
                    <a:pt x="12847" y="12847"/>
                  </a:lnTo>
                  <a:lnTo>
                    <a:pt x="12603" y="13067"/>
                  </a:lnTo>
                  <a:lnTo>
                    <a:pt x="12359" y="13287"/>
                  </a:lnTo>
                  <a:lnTo>
                    <a:pt x="12090" y="13507"/>
                  </a:lnTo>
                  <a:lnTo>
                    <a:pt x="11821" y="13702"/>
                  </a:lnTo>
                  <a:lnTo>
                    <a:pt x="11553" y="13873"/>
                  </a:lnTo>
                  <a:lnTo>
                    <a:pt x="11260" y="14044"/>
                  </a:lnTo>
                  <a:lnTo>
                    <a:pt x="10942" y="14191"/>
                  </a:lnTo>
                  <a:lnTo>
                    <a:pt x="10649" y="14337"/>
                  </a:lnTo>
                  <a:lnTo>
                    <a:pt x="10332" y="14459"/>
                  </a:lnTo>
                  <a:lnTo>
                    <a:pt x="10014" y="14581"/>
                  </a:lnTo>
                  <a:lnTo>
                    <a:pt x="9672" y="14655"/>
                  </a:lnTo>
                  <a:lnTo>
                    <a:pt x="9330" y="14752"/>
                  </a:lnTo>
                  <a:lnTo>
                    <a:pt x="8988" y="14801"/>
                  </a:lnTo>
                  <a:lnTo>
                    <a:pt x="8646" y="14850"/>
                  </a:lnTo>
                  <a:lnTo>
                    <a:pt x="8304" y="14875"/>
                  </a:lnTo>
                  <a:lnTo>
                    <a:pt x="7572" y="14875"/>
                  </a:lnTo>
                  <a:lnTo>
                    <a:pt x="7230" y="14850"/>
                  </a:lnTo>
                  <a:lnTo>
                    <a:pt x="6888" y="14801"/>
                  </a:lnTo>
                  <a:lnTo>
                    <a:pt x="6546" y="14752"/>
                  </a:lnTo>
                  <a:lnTo>
                    <a:pt x="6204" y="14655"/>
                  </a:lnTo>
                  <a:lnTo>
                    <a:pt x="5862" y="14581"/>
                  </a:lnTo>
                  <a:lnTo>
                    <a:pt x="5545" y="14459"/>
                  </a:lnTo>
                  <a:lnTo>
                    <a:pt x="5227" y="14337"/>
                  </a:lnTo>
                  <a:lnTo>
                    <a:pt x="4934" y="14191"/>
                  </a:lnTo>
                  <a:lnTo>
                    <a:pt x="4617" y="14044"/>
                  </a:lnTo>
                  <a:lnTo>
                    <a:pt x="4324" y="13873"/>
                  </a:lnTo>
                  <a:lnTo>
                    <a:pt x="4055" y="13702"/>
                  </a:lnTo>
                  <a:lnTo>
                    <a:pt x="3786" y="13507"/>
                  </a:lnTo>
                  <a:lnTo>
                    <a:pt x="3518" y="13287"/>
                  </a:lnTo>
                  <a:lnTo>
                    <a:pt x="3273" y="13067"/>
                  </a:lnTo>
                  <a:lnTo>
                    <a:pt x="3029" y="12847"/>
                  </a:lnTo>
                  <a:lnTo>
                    <a:pt x="2785" y="12603"/>
                  </a:lnTo>
                  <a:lnTo>
                    <a:pt x="2565" y="12359"/>
                  </a:lnTo>
                  <a:lnTo>
                    <a:pt x="2370" y="12090"/>
                  </a:lnTo>
                  <a:lnTo>
                    <a:pt x="2174" y="11822"/>
                  </a:lnTo>
                  <a:lnTo>
                    <a:pt x="1979" y="11529"/>
                  </a:lnTo>
                  <a:lnTo>
                    <a:pt x="1832" y="11236"/>
                  </a:lnTo>
                  <a:lnTo>
                    <a:pt x="1661" y="10942"/>
                  </a:lnTo>
                  <a:lnTo>
                    <a:pt x="1539" y="10625"/>
                  </a:lnTo>
                  <a:lnTo>
                    <a:pt x="1393" y="10307"/>
                  </a:lnTo>
                  <a:lnTo>
                    <a:pt x="1295" y="9990"/>
                  </a:lnTo>
                  <a:lnTo>
                    <a:pt x="1197" y="9672"/>
                  </a:lnTo>
                  <a:lnTo>
                    <a:pt x="1124" y="9331"/>
                  </a:lnTo>
                  <a:lnTo>
                    <a:pt x="1051" y="8989"/>
                  </a:lnTo>
                  <a:lnTo>
                    <a:pt x="1026" y="8647"/>
                  </a:lnTo>
                  <a:lnTo>
                    <a:pt x="978" y="8280"/>
                  </a:lnTo>
                  <a:lnTo>
                    <a:pt x="978" y="7938"/>
                  </a:lnTo>
                  <a:lnTo>
                    <a:pt x="978" y="7572"/>
                  </a:lnTo>
                  <a:lnTo>
                    <a:pt x="1026" y="7206"/>
                  </a:lnTo>
                  <a:lnTo>
                    <a:pt x="1051" y="6864"/>
                  </a:lnTo>
                  <a:lnTo>
                    <a:pt x="1124" y="6522"/>
                  </a:lnTo>
                  <a:lnTo>
                    <a:pt x="1197" y="6180"/>
                  </a:lnTo>
                  <a:lnTo>
                    <a:pt x="1295" y="5862"/>
                  </a:lnTo>
                  <a:lnTo>
                    <a:pt x="1393" y="5545"/>
                  </a:lnTo>
                  <a:lnTo>
                    <a:pt x="1539" y="5227"/>
                  </a:lnTo>
                  <a:lnTo>
                    <a:pt x="1661" y="4910"/>
                  </a:lnTo>
                  <a:lnTo>
                    <a:pt x="1832" y="4617"/>
                  </a:lnTo>
                  <a:lnTo>
                    <a:pt x="1979" y="4324"/>
                  </a:lnTo>
                  <a:lnTo>
                    <a:pt x="2174" y="4031"/>
                  </a:lnTo>
                  <a:lnTo>
                    <a:pt x="2370" y="3762"/>
                  </a:lnTo>
                  <a:lnTo>
                    <a:pt x="2565" y="3493"/>
                  </a:lnTo>
                  <a:lnTo>
                    <a:pt x="2785" y="3249"/>
                  </a:lnTo>
                  <a:lnTo>
                    <a:pt x="3029" y="3005"/>
                  </a:lnTo>
                  <a:lnTo>
                    <a:pt x="3273" y="2785"/>
                  </a:lnTo>
                  <a:lnTo>
                    <a:pt x="3518" y="2565"/>
                  </a:lnTo>
                  <a:lnTo>
                    <a:pt x="3786" y="2346"/>
                  </a:lnTo>
                  <a:lnTo>
                    <a:pt x="4055" y="2150"/>
                  </a:lnTo>
                  <a:lnTo>
                    <a:pt x="4324" y="1979"/>
                  </a:lnTo>
                  <a:lnTo>
                    <a:pt x="4617" y="1808"/>
                  </a:lnTo>
                  <a:lnTo>
                    <a:pt x="4934" y="1662"/>
                  </a:lnTo>
                  <a:lnTo>
                    <a:pt x="5227" y="1515"/>
                  </a:lnTo>
                  <a:lnTo>
                    <a:pt x="5545" y="1393"/>
                  </a:lnTo>
                  <a:lnTo>
                    <a:pt x="5862" y="1271"/>
                  </a:lnTo>
                  <a:lnTo>
                    <a:pt x="6204" y="1198"/>
                  </a:lnTo>
                  <a:lnTo>
                    <a:pt x="6546" y="1100"/>
                  </a:lnTo>
                  <a:lnTo>
                    <a:pt x="6888" y="1051"/>
                  </a:lnTo>
                  <a:lnTo>
                    <a:pt x="7230" y="1002"/>
                  </a:lnTo>
                  <a:lnTo>
                    <a:pt x="7572" y="978"/>
                  </a:lnTo>
                  <a:close/>
                  <a:moveTo>
                    <a:pt x="7523" y="1"/>
                  </a:moveTo>
                  <a:lnTo>
                    <a:pt x="7132" y="25"/>
                  </a:lnTo>
                  <a:lnTo>
                    <a:pt x="6741" y="74"/>
                  </a:lnTo>
                  <a:lnTo>
                    <a:pt x="6351" y="147"/>
                  </a:lnTo>
                  <a:lnTo>
                    <a:pt x="5960" y="245"/>
                  </a:lnTo>
                  <a:lnTo>
                    <a:pt x="5569" y="343"/>
                  </a:lnTo>
                  <a:lnTo>
                    <a:pt x="5203" y="465"/>
                  </a:lnTo>
                  <a:lnTo>
                    <a:pt x="4861" y="611"/>
                  </a:lnTo>
                  <a:lnTo>
                    <a:pt x="4494" y="782"/>
                  </a:lnTo>
                  <a:lnTo>
                    <a:pt x="4153" y="953"/>
                  </a:lnTo>
                  <a:lnTo>
                    <a:pt x="3835" y="1149"/>
                  </a:lnTo>
                  <a:lnTo>
                    <a:pt x="3493" y="1344"/>
                  </a:lnTo>
                  <a:lnTo>
                    <a:pt x="3200" y="1564"/>
                  </a:lnTo>
                  <a:lnTo>
                    <a:pt x="2883" y="1808"/>
                  </a:lnTo>
                  <a:lnTo>
                    <a:pt x="2614" y="2052"/>
                  </a:lnTo>
                  <a:lnTo>
                    <a:pt x="2321" y="2321"/>
                  </a:lnTo>
                  <a:lnTo>
                    <a:pt x="2077" y="2590"/>
                  </a:lnTo>
                  <a:lnTo>
                    <a:pt x="1808" y="2883"/>
                  </a:lnTo>
                  <a:lnTo>
                    <a:pt x="1588" y="3176"/>
                  </a:lnTo>
                  <a:lnTo>
                    <a:pt x="1368" y="3493"/>
                  </a:lnTo>
                  <a:lnTo>
                    <a:pt x="1149" y="3811"/>
                  </a:lnTo>
                  <a:lnTo>
                    <a:pt x="953" y="4153"/>
                  </a:lnTo>
                  <a:lnTo>
                    <a:pt x="782" y="4495"/>
                  </a:lnTo>
                  <a:lnTo>
                    <a:pt x="636" y="4837"/>
                  </a:lnTo>
                  <a:lnTo>
                    <a:pt x="489" y="5203"/>
                  </a:lnTo>
                  <a:lnTo>
                    <a:pt x="367" y="5569"/>
                  </a:lnTo>
                  <a:lnTo>
                    <a:pt x="245" y="5936"/>
                  </a:lnTo>
                  <a:lnTo>
                    <a:pt x="172" y="6326"/>
                  </a:lnTo>
                  <a:lnTo>
                    <a:pt x="98" y="6717"/>
                  </a:lnTo>
                  <a:lnTo>
                    <a:pt x="49" y="7108"/>
                  </a:lnTo>
                  <a:lnTo>
                    <a:pt x="25" y="7523"/>
                  </a:lnTo>
                  <a:lnTo>
                    <a:pt x="1" y="7938"/>
                  </a:lnTo>
                  <a:lnTo>
                    <a:pt x="25" y="8329"/>
                  </a:lnTo>
                  <a:lnTo>
                    <a:pt x="49" y="8744"/>
                  </a:lnTo>
                  <a:lnTo>
                    <a:pt x="98" y="9135"/>
                  </a:lnTo>
                  <a:lnTo>
                    <a:pt x="172" y="9526"/>
                  </a:lnTo>
                  <a:lnTo>
                    <a:pt x="245" y="9917"/>
                  </a:lnTo>
                  <a:lnTo>
                    <a:pt x="367" y="10283"/>
                  </a:lnTo>
                  <a:lnTo>
                    <a:pt x="489" y="10649"/>
                  </a:lnTo>
                  <a:lnTo>
                    <a:pt x="636" y="11016"/>
                  </a:lnTo>
                  <a:lnTo>
                    <a:pt x="782" y="11358"/>
                  </a:lnTo>
                  <a:lnTo>
                    <a:pt x="953" y="11700"/>
                  </a:lnTo>
                  <a:lnTo>
                    <a:pt x="1149" y="12041"/>
                  </a:lnTo>
                  <a:lnTo>
                    <a:pt x="1368" y="12359"/>
                  </a:lnTo>
                  <a:lnTo>
                    <a:pt x="1588" y="12676"/>
                  </a:lnTo>
                  <a:lnTo>
                    <a:pt x="1808" y="12970"/>
                  </a:lnTo>
                  <a:lnTo>
                    <a:pt x="2077" y="13263"/>
                  </a:lnTo>
                  <a:lnTo>
                    <a:pt x="2321" y="13531"/>
                  </a:lnTo>
                  <a:lnTo>
                    <a:pt x="2614" y="13800"/>
                  </a:lnTo>
                  <a:lnTo>
                    <a:pt x="2883" y="14044"/>
                  </a:lnTo>
                  <a:lnTo>
                    <a:pt x="3200" y="14288"/>
                  </a:lnTo>
                  <a:lnTo>
                    <a:pt x="3493" y="14508"/>
                  </a:lnTo>
                  <a:lnTo>
                    <a:pt x="3835" y="14704"/>
                  </a:lnTo>
                  <a:lnTo>
                    <a:pt x="4153" y="14899"/>
                  </a:lnTo>
                  <a:lnTo>
                    <a:pt x="4494" y="15070"/>
                  </a:lnTo>
                  <a:lnTo>
                    <a:pt x="4861" y="15241"/>
                  </a:lnTo>
                  <a:lnTo>
                    <a:pt x="5203" y="15387"/>
                  </a:lnTo>
                  <a:lnTo>
                    <a:pt x="5569" y="15510"/>
                  </a:lnTo>
                  <a:lnTo>
                    <a:pt x="5960" y="15607"/>
                  </a:lnTo>
                  <a:lnTo>
                    <a:pt x="6351" y="15705"/>
                  </a:lnTo>
                  <a:lnTo>
                    <a:pt x="6741" y="15778"/>
                  </a:lnTo>
                  <a:lnTo>
                    <a:pt x="7132" y="15827"/>
                  </a:lnTo>
                  <a:lnTo>
                    <a:pt x="7523" y="15851"/>
                  </a:lnTo>
                  <a:lnTo>
                    <a:pt x="8353" y="15851"/>
                  </a:lnTo>
                  <a:lnTo>
                    <a:pt x="8744" y="15827"/>
                  </a:lnTo>
                  <a:lnTo>
                    <a:pt x="9135" y="15778"/>
                  </a:lnTo>
                  <a:lnTo>
                    <a:pt x="9526" y="15705"/>
                  </a:lnTo>
                  <a:lnTo>
                    <a:pt x="9916" y="15607"/>
                  </a:lnTo>
                  <a:lnTo>
                    <a:pt x="10307" y="15510"/>
                  </a:lnTo>
                  <a:lnTo>
                    <a:pt x="10673" y="15387"/>
                  </a:lnTo>
                  <a:lnTo>
                    <a:pt x="11015" y="15241"/>
                  </a:lnTo>
                  <a:lnTo>
                    <a:pt x="11382" y="15070"/>
                  </a:lnTo>
                  <a:lnTo>
                    <a:pt x="11724" y="14899"/>
                  </a:lnTo>
                  <a:lnTo>
                    <a:pt x="12041" y="14704"/>
                  </a:lnTo>
                  <a:lnTo>
                    <a:pt x="12383" y="14508"/>
                  </a:lnTo>
                  <a:lnTo>
                    <a:pt x="12676" y="14288"/>
                  </a:lnTo>
                  <a:lnTo>
                    <a:pt x="12994" y="14044"/>
                  </a:lnTo>
                  <a:lnTo>
                    <a:pt x="13262" y="13800"/>
                  </a:lnTo>
                  <a:lnTo>
                    <a:pt x="13555" y="13531"/>
                  </a:lnTo>
                  <a:lnTo>
                    <a:pt x="13800" y="13263"/>
                  </a:lnTo>
                  <a:lnTo>
                    <a:pt x="14068" y="12970"/>
                  </a:lnTo>
                  <a:lnTo>
                    <a:pt x="14288" y="12676"/>
                  </a:lnTo>
                  <a:lnTo>
                    <a:pt x="14508" y="12359"/>
                  </a:lnTo>
                  <a:lnTo>
                    <a:pt x="14728" y="12041"/>
                  </a:lnTo>
                  <a:lnTo>
                    <a:pt x="14923" y="11700"/>
                  </a:lnTo>
                  <a:lnTo>
                    <a:pt x="15094" y="11358"/>
                  </a:lnTo>
                  <a:lnTo>
                    <a:pt x="15241" y="11016"/>
                  </a:lnTo>
                  <a:lnTo>
                    <a:pt x="15387" y="10649"/>
                  </a:lnTo>
                  <a:lnTo>
                    <a:pt x="15509" y="10283"/>
                  </a:lnTo>
                  <a:lnTo>
                    <a:pt x="15631" y="9917"/>
                  </a:lnTo>
                  <a:lnTo>
                    <a:pt x="15705" y="9526"/>
                  </a:lnTo>
                  <a:lnTo>
                    <a:pt x="15778" y="9135"/>
                  </a:lnTo>
                  <a:lnTo>
                    <a:pt x="15827" y="8744"/>
                  </a:lnTo>
                  <a:lnTo>
                    <a:pt x="15851" y="8329"/>
                  </a:lnTo>
                  <a:lnTo>
                    <a:pt x="15876" y="7938"/>
                  </a:lnTo>
                  <a:lnTo>
                    <a:pt x="15851" y="7523"/>
                  </a:lnTo>
                  <a:lnTo>
                    <a:pt x="15827" y="7108"/>
                  </a:lnTo>
                  <a:lnTo>
                    <a:pt x="15778" y="6717"/>
                  </a:lnTo>
                  <a:lnTo>
                    <a:pt x="15705" y="6326"/>
                  </a:lnTo>
                  <a:lnTo>
                    <a:pt x="15631" y="5936"/>
                  </a:lnTo>
                  <a:lnTo>
                    <a:pt x="15509" y="5569"/>
                  </a:lnTo>
                  <a:lnTo>
                    <a:pt x="15387" y="5203"/>
                  </a:lnTo>
                  <a:lnTo>
                    <a:pt x="15241" y="4837"/>
                  </a:lnTo>
                  <a:lnTo>
                    <a:pt x="15094" y="4495"/>
                  </a:lnTo>
                  <a:lnTo>
                    <a:pt x="14923" y="4153"/>
                  </a:lnTo>
                  <a:lnTo>
                    <a:pt x="14728" y="3811"/>
                  </a:lnTo>
                  <a:lnTo>
                    <a:pt x="14508" y="3493"/>
                  </a:lnTo>
                  <a:lnTo>
                    <a:pt x="14288" y="3176"/>
                  </a:lnTo>
                  <a:lnTo>
                    <a:pt x="14068" y="2883"/>
                  </a:lnTo>
                  <a:lnTo>
                    <a:pt x="13800" y="2590"/>
                  </a:lnTo>
                  <a:lnTo>
                    <a:pt x="13555" y="2321"/>
                  </a:lnTo>
                  <a:lnTo>
                    <a:pt x="13262" y="2052"/>
                  </a:lnTo>
                  <a:lnTo>
                    <a:pt x="12994" y="1808"/>
                  </a:lnTo>
                  <a:lnTo>
                    <a:pt x="12676" y="1564"/>
                  </a:lnTo>
                  <a:lnTo>
                    <a:pt x="12383" y="1344"/>
                  </a:lnTo>
                  <a:lnTo>
                    <a:pt x="12041" y="1149"/>
                  </a:lnTo>
                  <a:lnTo>
                    <a:pt x="11724" y="953"/>
                  </a:lnTo>
                  <a:lnTo>
                    <a:pt x="11382" y="782"/>
                  </a:lnTo>
                  <a:lnTo>
                    <a:pt x="11015" y="611"/>
                  </a:lnTo>
                  <a:lnTo>
                    <a:pt x="10673" y="465"/>
                  </a:lnTo>
                  <a:lnTo>
                    <a:pt x="10307" y="343"/>
                  </a:lnTo>
                  <a:lnTo>
                    <a:pt x="9916" y="245"/>
                  </a:lnTo>
                  <a:lnTo>
                    <a:pt x="9526" y="147"/>
                  </a:lnTo>
                  <a:lnTo>
                    <a:pt x="9135" y="74"/>
                  </a:lnTo>
                  <a:lnTo>
                    <a:pt x="8744" y="25"/>
                  </a:lnTo>
                  <a:lnTo>
                    <a:pt x="8353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76"/>
            <p:cNvSpPr/>
            <p:nvPr/>
          </p:nvSpPr>
          <p:spPr>
            <a:xfrm>
              <a:off x="6697400" y="335200"/>
              <a:ext cx="323625" cy="323025"/>
            </a:xfrm>
            <a:custGeom>
              <a:rect b="b" l="l" r="r" t="t"/>
              <a:pathLst>
                <a:path extrusionOk="0" h="12921" w="12945">
                  <a:moveTo>
                    <a:pt x="6472" y="1319"/>
                  </a:moveTo>
                  <a:lnTo>
                    <a:pt x="6545" y="1344"/>
                  </a:lnTo>
                  <a:lnTo>
                    <a:pt x="6619" y="1368"/>
                  </a:lnTo>
                  <a:lnTo>
                    <a:pt x="6741" y="1441"/>
                  </a:lnTo>
                  <a:lnTo>
                    <a:pt x="6838" y="1563"/>
                  </a:lnTo>
                  <a:lnTo>
                    <a:pt x="6863" y="1637"/>
                  </a:lnTo>
                  <a:lnTo>
                    <a:pt x="6863" y="1710"/>
                  </a:lnTo>
                  <a:lnTo>
                    <a:pt x="6863" y="6301"/>
                  </a:lnTo>
                  <a:lnTo>
                    <a:pt x="9061" y="8475"/>
                  </a:lnTo>
                  <a:lnTo>
                    <a:pt x="9110" y="8548"/>
                  </a:lnTo>
                  <a:lnTo>
                    <a:pt x="9134" y="8622"/>
                  </a:lnTo>
                  <a:lnTo>
                    <a:pt x="9159" y="8768"/>
                  </a:lnTo>
                  <a:lnTo>
                    <a:pt x="9134" y="8915"/>
                  </a:lnTo>
                  <a:lnTo>
                    <a:pt x="9110" y="8988"/>
                  </a:lnTo>
                  <a:lnTo>
                    <a:pt x="9061" y="9037"/>
                  </a:lnTo>
                  <a:lnTo>
                    <a:pt x="8988" y="9086"/>
                  </a:lnTo>
                  <a:lnTo>
                    <a:pt x="8914" y="9135"/>
                  </a:lnTo>
                  <a:lnTo>
                    <a:pt x="8768" y="9159"/>
                  </a:lnTo>
                  <a:lnTo>
                    <a:pt x="8621" y="9135"/>
                  </a:lnTo>
                  <a:lnTo>
                    <a:pt x="8548" y="9086"/>
                  </a:lnTo>
                  <a:lnTo>
                    <a:pt x="8499" y="9037"/>
                  </a:lnTo>
                  <a:lnTo>
                    <a:pt x="6203" y="6741"/>
                  </a:lnTo>
                  <a:lnTo>
                    <a:pt x="6130" y="6595"/>
                  </a:lnTo>
                  <a:lnTo>
                    <a:pt x="6081" y="6472"/>
                  </a:lnTo>
                  <a:lnTo>
                    <a:pt x="6081" y="1710"/>
                  </a:lnTo>
                  <a:lnTo>
                    <a:pt x="6081" y="1637"/>
                  </a:lnTo>
                  <a:lnTo>
                    <a:pt x="6106" y="1563"/>
                  </a:lnTo>
                  <a:lnTo>
                    <a:pt x="6203" y="1441"/>
                  </a:lnTo>
                  <a:lnTo>
                    <a:pt x="6326" y="1368"/>
                  </a:lnTo>
                  <a:lnTo>
                    <a:pt x="6399" y="1344"/>
                  </a:lnTo>
                  <a:lnTo>
                    <a:pt x="6472" y="1319"/>
                  </a:lnTo>
                  <a:close/>
                  <a:moveTo>
                    <a:pt x="6228" y="0"/>
                  </a:moveTo>
                  <a:lnTo>
                    <a:pt x="5862" y="25"/>
                  </a:lnTo>
                  <a:lnTo>
                    <a:pt x="5495" y="74"/>
                  </a:lnTo>
                  <a:lnTo>
                    <a:pt x="5129" y="122"/>
                  </a:lnTo>
                  <a:lnTo>
                    <a:pt x="4787" y="220"/>
                  </a:lnTo>
                  <a:lnTo>
                    <a:pt x="4445" y="318"/>
                  </a:lnTo>
                  <a:lnTo>
                    <a:pt x="4103" y="440"/>
                  </a:lnTo>
                  <a:lnTo>
                    <a:pt x="3761" y="586"/>
                  </a:lnTo>
                  <a:lnTo>
                    <a:pt x="3444" y="733"/>
                  </a:lnTo>
                  <a:lnTo>
                    <a:pt x="3639" y="1050"/>
                  </a:lnTo>
                  <a:lnTo>
                    <a:pt x="3663" y="1148"/>
                  </a:lnTo>
                  <a:lnTo>
                    <a:pt x="3663" y="1246"/>
                  </a:lnTo>
                  <a:lnTo>
                    <a:pt x="3615" y="1344"/>
                  </a:lnTo>
                  <a:lnTo>
                    <a:pt x="3541" y="1392"/>
                  </a:lnTo>
                  <a:lnTo>
                    <a:pt x="3493" y="1417"/>
                  </a:lnTo>
                  <a:lnTo>
                    <a:pt x="3370" y="1417"/>
                  </a:lnTo>
                  <a:lnTo>
                    <a:pt x="3297" y="1392"/>
                  </a:lnTo>
                  <a:lnTo>
                    <a:pt x="3248" y="1368"/>
                  </a:lnTo>
                  <a:lnTo>
                    <a:pt x="3224" y="1295"/>
                  </a:lnTo>
                  <a:lnTo>
                    <a:pt x="3028" y="977"/>
                  </a:lnTo>
                  <a:lnTo>
                    <a:pt x="2735" y="1197"/>
                  </a:lnTo>
                  <a:lnTo>
                    <a:pt x="2442" y="1417"/>
                  </a:lnTo>
                  <a:lnTo>
                    <a:pt x="2174" y="1637"/>
                  </a:lnTo>
                  <a:lnTo>
                    <a:pt x="1905" y="1881"/>
                  </a:lnTo>
                  <a:lnTo>
                    <a:pt x="1661" y="2150"/>
                  </a:lnTo>
                  <a:lnTo>
                    <a:pt x="1417" y="2418"/>
                  </a:lnTo>
                  <a:lnTo>
                    <a:pt x="1197" y="2711"/>
                  </a:lnTo>
                  <a:lnTo>
                    <a:pt x="1001" y="3029"/>
                  </a:lnTo>
                  <a:lnTo>
                    <a:pt x="1319" y="3200"/>
                  </a:lnTo>
                  <a:lnTo>
                    <a:pt x="1392" y="3273"/>
                  </a:lnTo>
                  <a:lnTo>
                    <a:pt x="1441" y="3346"/>
                  </a:lnTo>
                  <a:lnTo>
                    <a:pt x="1441" y="3444"/>
                  </a:lnTo>
                  <a:lnTo>
                    <a:pt x="1417" y="3542"/>
                  </a:lnTo>
                  <a:lnTo>
                    <a:pt x="1368" y="3590"/>
                  </a:lnTo>
                  <a:lnTo>
                    <a:pt x="1319" y="3639"/>
                  </a:lnTo>
                  <a:lnTo>
                    <a:pt x="1246" y="3664"/>
                  </a:lnTo>
                  <a:lnTo>
                    <a:pt x="1123" y="3664"/>
                  </a:lnTo>
                  <a:lnTo>
                    <a:pt x="1075" y="3639"/>
                  </a:lnTo>
                  <a:lnTo>
                    <a:pt x="757" y="3444"/>
                  </a:lnTo>
                  <a:lnTo>
                    <a:pt x="586" y="3761"/>
                  </a:lnTo>
                  <a:lnTo>
                    <a:pt x="464" y="4079"/>
                  </a:lnTo>
                  <a:lnTo>
                    <a:pt x="342" y="4421"/>
                  </a:lnTo>
                  <a:lnTo>
                    <a:pt x="220" y="4763"/>
                  </a:lnTo>
                  <a:lnTo>
                    <a:pt x="147" y="5129"/>
                  </a:lnTo>
                  <a:lnTo>
                    <a:pt x="73" y="5471"/>
                  </a:lnTo>
                  <a:lnTo>
                    <a:pt x="24" y="5837"/>
                  </a:lnTo>
                  <a:lnTo>
                    <a:pt x="0" y="6228"/>
                  </a:lnTo>
                  <a:lnTo>
                    <a:pt x="659" y="6228"/>
                  </a:lnTo>
                  <a:lnTo>
                    <a:pt x="757" y="6277"/>
                  </a:lnTo>
                  <a:lnTo>
                    <a:pt x="806" y="6375"/>
                  </a:lnTo>
                  <a:lnTo>
                    <a:pt x="806" y="6472"/>
                  </a:lnTo>
                  <a:lnTo>
                    <a:pt x="806" y="6546"/>
                  </a:lnTo>
                  <a:lnTo>
                    <a:pt x="757" y="6643"/>
                  </a:lnTo>
                  <a:lnTo>
                    <a:pt x="659" y="6692"/>
                  </a:lnTo>
                  <a:lnTo>
                    <a:pt x="562" y="6717"/>
                  </a:lnTo>
                  <a:lnTo>
                    <a:pt x="0" y="6717"/>
                  </a:lnTo>
                  <a:lnTo>
                    <a:pt x="24" y="7083"/>
                  </a:lnTo>
                  <a:lnTo>
                    <a:pt x="73" y="7449"/>
                  </a:lnTo>
                  <a:lnTo>
                    <a:pt x="147" y="7791"/>
                  </a:lnTo>
                  <a:lnTo>
                    <a:pt x="220" y="8158"/>
                  </a:lnTo>
                  <a:lnTo>
                    <a:pt x="342" y="8500"/>
                  </a:lnTo>
                  <a:lnTo>
                    <a:pt x="464" y="8841"/>
                  </a:lnTo>
                  <a:lnTo>
                    <a:pt x="586" y="9159"/>
                  </a:lnTo>
                  <a:lnTo>
                    <a:pt x="757" y="9476"/>
                  </a:lnTo>
                  <a:lnTo>
                    <a:pt x="1075" y="9305"/>
                  </a:lnTo>
                  <a:lnTo>
                    <a:pt x="1172" y="9257"/>
                  </a:lnTo>
                  <a:lnTo>
                    <a:pt x="1270" y="9281"/>
                  </a:lnTo>
                  <a:lnTo>
                    <a:pt x="1343" y="9305"/>
                  </a:lnTo>
                  <a:lnTo>
                    <a:pt x="1417" y="9379"/>
                  </a:lnTo>
                  <a:lnTo>
                    <a:pt x="1441" y="9476"/>
                  </a:lnTo>
                  <a:lnTo>
                    <a:pt x="1441" y="9574"/>
                  </a:lnTo>
                  <a:lnTo>
                    <a:pt x="1392" y="9647"/>
                  </a:lnTo>
                  <a:lnTo>
                    <a:pt x="1319" y="9721"/>
                  </a:lnTo>
                  <a:lnTo>
                    <a:pt x="1001" y="9892"/>
                  </a:lnTo>
                  <a:lnTo>
                    <a:pt x="1197" y="10209"/>
                  </a:lnTo>
                  <a:lnTo>
                    <a:pt x="1417" y="10502"/>
                  </a:lnTo>
                  <a:lnTo>
                    <a:pt x="1661" y="10771"/>
                  </a:lnTo>
                  <a:lnTo>
                    <a:pt x="1905" y="11040"/>
                  </a:lnTo>
                  <a:lnTo>
                    <a:pt x="2174" y="11284"/>
                  </a:lnTo>
                  <a:lnTo>
                    <a:pt x="2442" y="11504"/>
                  </a:lnTo>
                  <a:lnTo>
                    <a:pt x="2735" y="11723"/>
                  </a:lnTo>
                  <a:lnTo>
                    <a:pt x="3028" y="11943"/>
                  </a:lnTo>
                  <a:lnTo>
                    <a:pt x="3224" y="11626"/>
                  </a:lnTo>
                  <a:lnTo>
                    <a:pt x="3273" y="11552"/>
                  </a:lnTo>
                  <a:lnTo>
                    <a:pt x="3370" y="11504"/>
                  </a:lnTo>
                  <a:lnTo>
                    <a:pt x="3468" y="11504"/>
                  </a:lnTo>
                  <a:lnTo>
                    <a:pt x="3541" y="11528"/>
                  </a:lnTo>
                  <a:lnTo>
                    <a:pt x="3615" y="11601"/>
                  </a:lnTo>
                  <a:lnTo>
                    <a:pt x="3663" y="11675"/>
                  </a:lnTo>
                  <a:lnTo>
                    <a:pt x="3663" y="11772"/>
                  </a:lnTo>
                  <a:lnTo>
                    <a:pt x="3639" y="11870"/>
                  </a:lnTo>
                  <a:lnTo>
                    <a:pt x="3444" y="12187"/>
                  </a:lnTo>
                  <a:lnTo>
                    <a:pt x="3761" y="12334"/>
                  </a:lnTo>
                  <a:lnTo>
                    <a:pt x="4103" y="12480"/>
                  </a:lnTo>
                  <a:lnTo>
                    <a:pt x="4445" y="12603"/>
                  </a:lnTo>
                  <a:lnTo>
                    <a:pt x="4787" y="12700"/>
                  </a:lnTo>
                  <a:lnTo>
                    <a:pt x="5129" y="12798"/>
                  </a:lnTo>
                  <a:lnTo>
                    <a:pt x="5495" y="12847"/>
                  </a:lnTo>
                  <a:lnTo>
                    <a:pt x="5862" y="12896"/>
                  </a:lnTo>
                  <a:lnTo>
                    <a:pt x="6228" y="12920"/>
                  </a:lnTo>
                  <a:lnTo>
                    <a:pt x="6228" y="12358"/>
                  </a:lnTo>
                  <a:lnTo>
                    <a:pt x="6252" y="12261"/>
                  </a:lnTo>
                  <a:lnTo>
                    <a:pt x="6301" y="12187"/>
                  </a:lnTo>
                  <a:lnTo>
                    <a:pt x="6374" y="12139"/>
                  </a:lnTo>
                  <a:lnTo>
                    <a:pt x="6472" y="12114"/>
                  </a:lnTo>
                  <a:lnTo>
                    <a:pt x="6570" y="12139"/>
                  </a:lnTo>
                  <a:lnTo>
                    <a:pt x="6643" y="12187"/>
                  </a:lnTo>
                  <a:lnTo>
                    <a:pt x="6692" y="12261"/>
                  </a:lnTo>
                  <a:lnTo>
                    <a:pt x="6716" y="12358"/>
                  </a:lnTo>
                  <a:lnTo>
                    <a:pt x="6716" y="12920"/>
                  </a:lnTo>
                  <a:lnTo>
                    <a:pt x="7083" y="12896"/>
                  </a:lnTo>
                  <a:lnTo>
                    <a:pt x="7449" y="12847"/>
                  </a:lnTo>
                  <a:lnTo>
                    <a:pt x="7815" y="12798"/>
                  </a:lnTo>
                  <a:lnTo>
                    <a:pt x="8157" y="12700"/>
                  </a:lnTo>
                  <a:lnTo>
                    <a:pt x="8499" y="12603"/>
                  </a:lnTo>
                  <a:lnTo>
                    <a:pt x="8841" y="12480"/>
                  </a:lnTo>
                  <a:lnTo>
                    <a:pt x="9183" y="12334"/>
                  </a:lnTo>
                  <a:lnTo>
                    <a:pt x="9501" y="12187"/>
                  </a:lnTo>
                  <a:lnTo>
                    <a:pt x="9305" y="11870"/>
                  </a:lnTo>
                  <a:lnTo>
                    <a:pt x="9281" y="11772"/>
                  </a:lnTo>
                  <a:lnTo>
                    <a:pt x="9281" y="11675"/>
                  </a:lnTo>
                  <a:lnTo>
                    <a:pt x="9330" y="11601"/>
                  </a:lnTo>
                  <a:lnTo>
                    <a:pt x="9403" y="11528"/>
                  </a:lnTo>
                  <a:lnTo>
                    <a:pt x="9476" y="11504"/>
                  </a:lnTo>
                  <a:lnTo>
                    <a:pt x="9574" y="11504"/>
                  </a:lnTo>
                  <a:lnTo>
                    <a:pt x="9672" y="11552"/>
                  </a:lnTo>
                  <a:lnTo>
                    <a:pt x="9720" y="11626"/>
                  </a:lnTo>
                  <a:lnTo>
                    <a:pt x="9916" y="11943"/>
                  </a:lnTo>
                  <a:lnTo>
                    <a:pt x="10209" y="11723"/>
                  </a:lnTo>
                  <a:lnTo>
                    <a:pt x="10502" y="11504"/>
                  </a:lnTo>
                  <a:lnTo>
                    <a:pt x="10771" y="11284"/>
                  </a:lnTo>
                  <a:lnTo>
                    <a:pt x="11039" y="11040"/>
                  </a:lnTo>
                  <a:lnTo>
                    <a:pt x="11283" y="10771"/>
                  </a:lnTo>
                  <a:lnTo>
                    <a:pt x="11528" y="10502"/>
                  </a:lnTo>
                  <a:lnTo>
                    <a:pt x="11747" y="10209"/>
                  </a:lnTo>
                  <a:lnTo>
                    <a:pt x="11943" y="9892"/>
                  </a:lnTo>
                  <a:lnTo>
                    <a:pt x="11625" y="9721"/>
                  </a:lnTo>
                  <a:lnTo>
                    <a:pt x="11552" y="9647"/>
                  </a:lnTo>
                  <a:lnTo>
                    <a:pt x="11503" y="9574"/>
                  </a:lnTo>
                  <a:lnTo>
                    <a:pt x="11503" y="9476"/>
                  </a:lnTo>
                  <a:lnTo>
                    <a:pt x="11528" y="9379"/>
                  </a:lnTo>
                  <a:lnTo>
                    <a:pt x="11601" y="9305"/>
                  </a:lnTo>
                  <a:lnTo>
                    <a:pt x="11674" y="9281"/>
                  </a:lnTo>
                  <a:lnTo>
                    <a:pt x="11772" y="9257"/>
                  </a:lnTo>
                  <a:lnTo>
                    <a:pt x="11870" y="9305"/>
                  </a:lnTo>
                  <a:lnTo>
                    <a:pt x="12187" y="9476"/>
                  </a:lnTo>
                  <a:lnTo>
                    <a:pt x="12358" y="9159"/>
                  </a:lnTo>
                  <a:lnTo>
                    <a:pt x="12480" y="8841"/>
                  </a:lnTo>
                  <a:lnTo>
                    <a:pt x="12602" y="8500"/>
                  </a:lnTo>
                  <a:lnTo>
                    <a:pt x="12724" y="8158"/>
                  </a:lnTo>
                  <a:lnTo>
                    <a:pt x="12798" y="7791"/>
                  </a:lnTo>
                  <a:lnTo>
                    <a:pt x="12871" y="7449"/>
                  </a:lnTo>
                  <a:lnTo>
                    <a:pt x="12920" y="7083"/>
                  </a:lnTo>
                  <a:lnTo>
                    <a:pt x="12944" y="6717"/>
                  </a:lnTo>
                  <a:lnTo>
                    <a:pt x="12382" y="6717"/>
                  </a:lnTo>
                  <a:lnTo>
                    <a:pt x="12285" y="6692"/>
                  </a:lnTo>
                  <a:lnTo>
                    <a:pt x="12187" y="6643"/>
                  </a:lnTo>
                  <a:lnTo>
                    <a:pt x="12138" y="6546"/>
                  </a:lnTo>
                  <a:lnTo>
                    <a:pt x="12138" y="6472"/>
                  </a:lnTo>
                  <a:lnTo>
                    <a:pt x="12138" y="6375"/>
                  </a:lnTo>
                  <a:lnTo>
                    <a:pt x="12187" y="6277"/>
                  </a:lnTo>
                  <a:lnTo>
                    <a:pt x="12285" y="6228"/>
                  </a:lnTo>
                  <a:lnTo>
                    <a:pt x="12944" y="6228"/>
                  </a:lnTo>
                  <a:lnTo>
                    <a:pt x="12920" y="5837"/>
                  </a:lnTo>
                  <a:lnTo>
                    <a:pt x="12871" y="5471"/>
                  </a:lnTo>
                  <a:lnTo>
                    <a:pt x="12798" y="5129"/>
                  </a:lnTo>
                  <a:lnTo>
                    <a:pt x="12724" y="4763"/>
                  </a:lnTo>
                  <a:lnTo>
                    <a:pt x="12602" y="4421"/>
                  </a:lnTo>
                  <a:lnTo>
                    <a:pt x="12480" y="4079"/>
                  </a:lnTo>
                  <a:lnTo>
                    <a:pt x="12358" y="3761"/>
                  </a:lnTo>
                  <a:lnTo>
                    <a:pt x="12187" y="3444"/>
                  </a:lnTo>
                  <a:lnTo>
                    <a:pt x="11870" y="3639"/>
                  </a:lnTo>
                  <a:lnTo>
                    <a:pt x="11821" y="3664"/>
                  </a:lnTo>
                  <a:lnTo>
                    <a:pt x="11699" y="3664"/>
                  </a:lnTo>
                  <a:lnTo>
                    <a:pt x="11625" y="3639"/>
                  </a:lnTo>
                  <a:lnTo>
                    <a:pt x="11577" y="3590"/>
                  </a:lnTo>
                  <a:lnTo>
                    <a:pt x="11528" y="3542"/>
                  </a:lnTo>
                  <a:lnTo>
                    <a:pt x="11503" y="3444"/>
                  </a:lnTo>
                  <a:lnTo>
                    <a:pt x="11503" y="3346"/>
                  </a:lnTo>
                  <a:lnTo>
                    <a:pt x="11552" y="3273"/>
                  </a:lnTo>
                  <a:lnTo>
                    <a:pt x="11625" y="3200"/>
                  </a:lnTo>
                  <a:lnTo>
                    <a:pt x="11943" y="3029"/>
                  </a:lnTo>
                  <a:lnTo>
                    <a:pt x="11747" y="2711"/>
                  </a:lnTo>
                  <a:lnTo>
                    <a:pt x="11528" y="2418"/>
                  </a:lnTo>
                  <a:lnTo>
                    <a:pt x="11283" y="2150"/>
                  </a:lnTo>
                  <a:lnTo>
                    <a:pt x="11039" y="1881"/>
                  </a:lnTo>
                  <a:lnTo>
                    <a:pt x="10771" y="1637"/>
                  </a:lnTo>
                  <a:lnTo>
                    <a:pt x="10502" y="1417"/>
                  </a:lnTo>
                  <a:lnTo>
                    <a:pt x="10209" y="1197"/>
                  </a:lnTo>
                  <a:lnTo>
                    <a:pt x="9916" y="977"/>
                  </a:lnTo>
                  <a:lnTo>
                    <a:pt x="9720" y="1295"/>
                  </a:lnTo>
                  <a:lnTo>
                    <a:pt x="9696" y="1368"/>
                  </a:lnTo>
                  <a:lnTo>
                    <a:pt x="9647" y="1392"/>
                  </a:lnTo>
                  <a:lnTo>
                    <a:pt x="9574" y="1417"/>
                  </a:lnTo>
                  <a:lnTo>
                    <a:pt x="9452" y="1417"/>
                  </a:lnTo>
                  <a:lnTo>
                    <a:pt x="9403" y="1392"/>
                  </a:lnTo>
                  <a:lnTo>
                    <a:pt x="9330" y="1344"/>
                  </a:lnTo>
                  <a:lnTo>
                    <a:pt x="9281" y="1246"/>
                  </a:lnTo>
                  <a:lnTo>
                    <a:pt x="9281" y="1148"/>
                  </a:lnTo>
                  <a:lnTo>
                    <a:pt x="9305" y="1050"/>
                  </a:lnTo>
                  <a:lnTo>
                    <a:pt x="9501" y="733"/>
                  </a:lnTo>
                  <a:lnTo>
                    <a:pt x="9183" y="586"/>
                  </a:lnTo>
                  <a:lnTo>
                    <a:pt x="8841" y="440"/>
                  </a:lnTo>
                  <a:lnTo>
                    <a:pt x="8499" y="318"/>
                  </a:lnTo>
                  <a:lnTo>
                    <a:pt x="8157" y="220"/>
                  </a:lnTo>
                  <a:lnTo>
                    <a:pt x="7815" y="122"/>
                  </a:lnTo>
                  <a:lnTo>
                    <a:pt x="7449" y="74"/>
                  </a:lnTo>
                  <a:lnTo>
                    <a:pt x="7083" y="25"/>
                  </a:lnTo>
                  <a:lnTo>
                    <a:pt x="6716" y="0"/>
                  </a:lnTo>
                  <a:lnTo>
                    <a:pt x="6716" y="562"/>
                  </a:lnTo>
                  <a:lnTo>
                    <a:pt x="6692" y="660"/>
                  </a:lnTo>
                  <a:lnTo>
                    <a:pt x="6643" y="733"/>
                  </a:lnTo>
                  <a:lnTo>
                    <a:pt x="6570" y="782"/>
                  </a:lnTo>
                  <a:lnTo>
                    <a:pt x="6472" y="806"/>
                  </a:lnTo>
                  <a:lnTo>
                    <a:pt x="6374" y="782"/>
                  </a:lnTo>
                  <a:lnTo>
                    <a:pt x="6301" y="733"/>
                  </a:lnTo>
                  <a:lnTo>
                    <a:pt x="6252" y="660"/>
                  </a:lnTo>
                  <a:lnTo>
                    <a:pt x="6228" y="562"/>
                  </a:lnTo>
                  <a:lnTo>
                    <a:pt x="6228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8" name="Google Shape;1278;p76"/>
          <p:cNvGrpSpPr/>
          <p:nvPr/>
        </p:nvGrpSpPr>
        <p:grpSpPr>
          <a:xfrm>
            <a:off x="358968" y="914538"/>
            <a:ext cx="347107" cy="420111"/>
            <a:chOff x="584925" y="922575"/>
            <a:chExt cx="415200" cy="502525"/>
          </a:xfrm>
        </p:grpSpPr>
        <p:sp>
          <p:nvSpPr>
            <p:cNvPr id="1279" name="Google Shape;1279;p76"/>
            <p:cNvSpPr/>
            <p:nvPr/>
          </p:nvSpPr>
          <p:spPr>
            <a:xfrm>
              <a:off x="584925" y="961025"/>
              <a:ext cx="378575" cy="464075"/>
            </a:xfrm>
            <a:custGeom>
              <a:rect b="b" l="l" r="r" t="t"/>
              <a:pathLst>
                <a:path extrusionOk="0" h="18563" w="15143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76"/>
            <p:cNvSpPr/>
            <p:nvPr/>
          </p:nvSpPr>
          <p:spPr>
            <a:xfrm>
              <a:off x="621550" y="922575"/>
              <a:ext cx="378575" cy="464050"/>
            </a:xfrm>
            <a:custGeom>
              <a:rect b="b" l="l" r="r" t="t"/>
              <a:pathLst>
                <a:path extrusionOk="0" h="18562" w="15143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76"/>
            <p:cNvSpPr/>
            <p:nvPr/>
          </p:nvSpPr>
          <p:spPr>
            <a:xfrm>
              <a:off x="915850" y="922575"/>
              <a:ext cx="84275" cy="84275"/>
            </a:xfrm>
            <a:custGeom>
              <a:rect b="b" l="l" r="r" t="t"/>
              <a:pathLst>
                <a:path extrusionOk="0" h="3371" w="3371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2" name="Google Shape;1282;p76"/>
          <p:cNvGrpSpPr/>
          <p:nvPr/>
        </p:nvGrpSpPr>
        <p:grpSpPr>
          <a:xfrm>
            <a:off x="912275" y="904841"/>
            <a:ext cx="367547" cy="437980"/>
            <a:chOff x="1246775" y="910975"/>
            <a:chExt cx="439650" cy="523900"/>
          </a:xfrm>
        </p:grpSpPr>
        <p:sp>
          <p:nvSpPr>
            <p:cNvPr id="1283" name="Google Shape;1283;p76"/>
            <p:cNvSpPr/>
            <p:nvPr/>
          </p:nvSpPr>
          <p:spPr>
            <a:xfrm>
              <a:off x="1246775" y="970800"/>
              <a:ext cx="378575" cy="464075"/>
            </a:xfrm>
            <a:custGeom>
              <a:rect b="b" l="l" r="r" t="t"/>
              <a:pathLst>
                <a:path extrusionOk="0" h="18563" w="15143">
                  <a:moveTo>
                    <a:pt x="782" y="1"/>
                  </a:moveTo>
                  <a:lnTo>
                    <a:pt x="636" y="25"/>
                  </a:lnTo>
                  <a:lnTo>
                    <a:pt x="489" y="50"/>
                  </a:lnTo>
                  <a:lnTo>
                    <a:pt x="343" y="123"/>
                  </a:lnTo>
                  <a:lnTo>
                    <a:pt x="220" y="221"/>
                  </a:lnTo>
                  <a:lnTo>
                    <a:pt x="123" y="318"/>
                  </a:lnTo>
                  <a:lnTo>
                    <a:pt x="74" y="465"/>
                  </a:lnTo>
                  <a:lnTo>
                    <a:pt x="25" y="587"/>
                  </a:lnTo>
                  <a:lnTo>
                    <a:pt x="1" y="758"/>
                  </a:lnTo>
                  <a:lnTo>
                    <a:pt x="1" y="17756"/>
                  </a:lnTo>
                  <a:lnTo>
                    <a:pt x="25" y="17903"/>
                  </a:lnTo>
                  <a:lnTo>
                    <a:pt x="74" y="18049"/>
                  </a:lnTo>
                  <a:lnTo>
                    <a:pt x="123" y="18196"/>
                  </a:lnTo>
                  <a:lnTo>
                    <a:pt x="220" y="18318"/>
                  </a:lnTo>
                  <a:lnTo>
                    <a:pt x="343" y="18416"/>
                  </a:lnTo>
                  <a:lnTo>
                    <a:pt x="489" y="18489"/>
                  </a:lnTo>
                  <a:lnTo>
                    <a:pt x="636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8"/>
                  </a:lnTo>
                  <a:lnTo>
                    <a:pt x="14654" y="18489"/>
                  </a:lnTo>
                  <a:lnTo>
                    <a:pt x="14801" y="18416"/>
                  </a:lnTo>
                  <a:lnTo>
                    <a:pt x="14923" y="18318"/>
                  </a:lnTo>
                  <a:lnTo>
                    <a:pt x="15021" y="18196"/>
                  </a:lnTo>
                  <a:lnTo>
                    <a:pt x="15070" y="18049"/>
                  </a:lnTo>
                  <a:lnTo>
                    <a:pt x="15118" y="17903"/>
                  </a:lnTo>
                  <a:lnTo>
                    <a:pt x="15143" y="17756"/>
                  </a:lnTo>
                  <a:lnTo>
                    <a:pt x="15143" y="16608"/>
                  </a:lnTo>
                  <a:lnTo>
                    <a:pt x="2736" y="16608"/>
                  </a:lnTo>
                  <a:lnTo>
                    <a:pt x="2589" y="16584"/>
                  </a:lnTo>
                  <a:lnTo>
                    <a:pt x="2443" y="16535"/>
                  </a:lnTo>
                  <a:lnTo>
                    <a:pt x="2296" y="16462"/>
                  </a:lnTo>
                  <a:lnTo>
                    <a:pt x="2174" y="16364"/>
                  </a:lnTo>
                  <a:lnTo>
                    <a:pt x="2077" y="16242"/>
                  </a:lnTo>
                  <a:lnTo>
                    <a:pt x="2028" y="16096"/>
                  </a:lnTo>
                  <a:lnTo>
                    <a:pt x="1979" y="15949"/>
                  </a:lnTo>
                  <a:lnTo>
                    <a:pt x="1954" y="15802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76"/>
            <p:cNvSpPr/>
            <p:nvPr/>
          </p:nvSpPr>
          <p:spPr>
            <a:xfrm>
              <a:off x="1307825" y="910975"/>
              <a:ext cx="378600" cy="464050"/>
            </a:xfrm>
            <a:custGeom>
              <a:rect b="b" l="l" r="r" t="t"/>
              <a:pathLst>
                <a:path extrusionOk="0" h="18562" w="15144">
                  <a:moveTo>
                    <a:pt x="782" y="0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4"/>
                  </a:lnTo>
                  <a:lnTo>
                    <a:pt x="123" y="342"/>
                  </a:lnTo>
                  <a:lnTo>
                    <a:pt x="74" y="489"/>
                  </a:lnTo>
                  <a:lnTo>
                    <a:pt x="25" y="635"/>
                  </a:lnTo>
                  <a:lnTo>
                    <a:pt x="1" y="782"/>
                  </a:lnTo>
                  <a:lnTo>
                    <a:pt x="1" y="17780"/>
                  </a:lnTo>
                  <a:lnTo>
                    <a:pt x="25" y="17951"/>
                  </a:lnTo>
                  <a:lnTo>
                    <a:pt x="74" y="18098"/>
                  </a:lnTo>
                  <a:lnTo>
                    <a:pt x="123" y="18220"/>
                  </a:lnTo>
                  <a:lnTo>
                    <a:pt x="221" y="18342"/>
                  </a:lnTo>
                  <a:lnTo>
                    <a:pt x="343" y="18440"/>
                  </a:lnTo>
                  <a:lnTo>
                    <a:pt x="489" y="18513"/>
                  </a:lnTo>
                  <a:lnTo>
                    <a:pt x="636" y="18562"/>
                  </a:lnTo>
                  <a:lnTo>
                    <a:pt x="14508" y="18562"/>
                  </a:lnTo>
                  <a:lnTo>
                    <a:pt x="14655" y="18513"/>
                  </a:lnTo>
                  <a:lnTo>
                    <a:pt x="14801" y="18440"/>
                  </a:lnTo>
                  <a:lnTo>
                    <a:pt x="14923" y="18342"/>
                  </a:lnTo>
                  <a:lnTo>
                    <a:pt x="15021" y="18220"/>
                  </a:lnTo>
                  <a:lnTo>
                    <a:pt x="15070" y="18098"/>
                  </a:lnTo>
                  <a:lnTo>
                    <a:pt x="15119" y="17951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6" y="3835"/>
                  </a:lnTo>
                  <a:lnTo>
                    <a:pt x="12066" y="3761"/>
                  </a:lnTo>
                  <a:lnTo>
                    <a:pt x="11846" y="3664"/>
                  </a:lnTo>
                  <a:lnTo>
                    <a:pt x="11651" y="3493"/>
                  </a:lnTo>
                  <a:lnTo>
                    <a:pt x="11504" y="3297"/>
                  </a:lnTo>
                  <a:lnTo>
                    <a:pt x="11382" y="3102"/>
                  </a:lnTo>
                  <a:lnTo>
                    <a:pt x="11309" y="2858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76"/>
            <p:cNvSpPr/>
            <p:nvPr/>
          </p:nvSpPr>
          <p:spPr>
            <a:xfrm>
              <a:off x="1602125" y="910975"/>
              <a:ext cx="84300" cy="84275"/>
            </a:xfrm>
            <a:custGeom>
              <a:rect b="b" l="l" r="r" t="t"/>
              <a:pathLst>
                <a:path extrusionOk="0" h="3371" w="3372">
                  <a:moveTo>
                    <a:pt x="1" y="0"/>
                  </a:moveTo>
                  <a:lnTo>
                    <a:pt x="1" y="2589"/>
                  </a:lnTo>
                  <a:lnTo>
                    <a:pt x="1" y="2760"/>
                  </a:lnTo>
                  <a:lnTo>
                    <a:pt x="50" y="2907"/>
                  </a:lnTo>
                  <a:lnTo>
                    <a:pt x="123" y="3029"/>
                  </a:lnTo>
                  <a:lnTo>
                    <a:pt x="221" y="3151"/>
                  </a:lnTo>
                  <a:lnTo>
                    <a:pt x="343" y="3249"/>
                  </a:lnTo>
                  <a:lnTo>
                    <a:pt x="465" y="3322"/>
                  </a:lnTo>
                  <a:lnTo>
                    <a:pt x="611" y="3371"/>
                  </a:lnTo>
                  <a:lnTo>
                    <a:pt x="3371" y="33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6" name="Google Shape;1286;p76"/>
          <p:cNvGrpSpPr/>
          <p:nvPr/>
        </p:nvGrpSpPr>
        <p:grpSpPr>
          <a:xfrm>
            <a:off x="1480400" y="975274"/>
            <a:ext cx="358351" cy="298118"/>
            <a:chOff x="1926350" y="995225"/>
            <a:chExt cx="428650" cy="356600"/>
          </a:xfrm>
        </p:grpSpPr>
        <p:sp>
          <p:nvSpPr>
            <p:cNvPr id="1287" name="Google Shape;1287;p76"/>
            <p:cNvSpPr/>
            <p:nvPr/>
          </p:nvSpPr>
          <p:spPr>
            <a:xfrm>
              <a:off x="1926350" y="1298075"/>
              <a:ext cx="208225" cy="53750"/>
            </a:xfrm>
            <a:custGeom>
              <a:rect b="b" l="l" r="r" t="t"/>
              <a:pathLst>
                <a:path extrusionOk="0" h="2150" w="8329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76"/>
            <p:cNvSpPr/>
            <p:nvPr/>
          </p:nvSpPr>
          <p:spPr>
            <a:xfrm>
              <a:off x="2146775" y="1298075"/>
              <a:ext cx="208225" cy="53750"/>
            </a:xfrm>
            <a:custGeom>
              <a:rect b="b" l="l" r="r" t="t"/>
              <a:pathLst>
                <a:path extrusionOk="0" h="2150" w="8329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76"/>
            <p:cNvSpPr/>
            <p:nvPr/>
          </p:nvSpPr>
          <p:spPr>
            <a:xfrm>
              <a:off x="1926350" y="995225"/>
              <a:ext cx="208225" cy="332175"/>
            </a:xfrm>
            <a:custGeom>
              <a:rect b="b" l="l" r="r" t="t"/>
              <a:pathLst>
                <a:path extrusionOk="0" h="13287" w="8329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76"/>
            <p:cNvSpPr/>
            <p:nvPr/>
          </p:nvSpPr>
          <p:spPr>
            <a:xfrm>
              <a:off x="2146775" y="995225"/>
              <a:ext cx="208225" cy="332175"/>
            </a:xfrm>
            <a:custGeom>
              <a:rect b="b" l="l" r="r" t="t"/>
              <a:pathLst>
                <a:path extrusionOk="0" h="13287" w="8329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1" name="Google Shape;1291;p76"/>
          <p:cNvSpPr/>
          <p:nvPr/>
        </p:nvSpPr>
        <p:spPr>
          <a:xfrm>
            <a:off x="2048085" y="950288"/>
            <a:ext cx="350200" cy="348152"/>
          </a:xfrm>
          <a:custGeom>
            <a:rect b="b" l="l" r="r" t="t"/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2" name="Google Shape;1292;p76"/>
          <p:cNvSpPr/>
          <p:nvPr/>
        </p:nvSpPr>
        <p:spPr>
          <a:xfrm>
            <a:off x="2612156" y="967656"/>
            <a:ext cx="349155" cy="313437"/>
          </a:xfrm>
          <a:custGeom>
            <a:rect b="b" l="l" r="r" t="t"/>
            <a:pathLst>
              <a:path extrusionOk="0" h="14997" w="16706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76"/>
          <p:cNvSpPr/>
          <p:nvPr/>
        </p:nvSpPr>
        <p:spPr>
          <a:xfrm>
            <a:off x="3180804" y="970206"/>
            <a:ext cx="338956" cy="308317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76"/>
          <p:cNvSpPr/>
          <p:nvPr/>
        </p:nvSpPr>
        <p:spPr>
          <a:xfrm>
            <a:off x="3755576" y="973258"/>
            <a:ext cx="316510" cy="302214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5" name="Google Shape;1295;p76"/>
          <p:cNvGrpSpPr/>
          <p:nvPr/>
        </p:nvGrpSpPr>
        <p:grpSpPr>
          <a:xfrm>
            <a:off x="4302631" y="952827"/>
            <a:ext cx="349155" cy="349657"/>
            <a:chOff x="5302225" y="968375"/>
            <a:chExt cx="417650" cy="418250"/>
          </a:xfrm>
        </p:grpSpPr>
        <p:sp>
          <p:nvSpPr>
            <p:cNvPr id="1296" name="Google Shape;1296;p76"/>
            <p:cNvSpPr/>
            <p:nvPr/>
          </p:nvSpPr>
          <p:spPr>
            <a:xfrm>
              <a:off x="5333350" y="991575"/>
              <a:ext cx="152075" cy="155100"/>
            </a:xfrm>
            <a:custGeom>
              <a:rect b="b" l="l" r="r" t="t"/>
              <a:pathLst>
                <a:path extrusionOk="0" h="6204" w="6083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76"/>
            <p:cNvSpPr/>
            <p:nvPr/>
          </p:nvSpPr>
          <p:spPr>
            <a:xfrm>
              <a:off x="5302225" y="968375"/>
              <a:ext cx="417650" cy="418250"/>
            </a:xfrm>
            <a:custGeom>
              <a:rect b="b" l="l" r="r" t="t"/>
              <a:pathLst>
                <a:path extrusionOk="0" h="16730" w="16706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8" name="Google Shape;1298;p76"/>
          <p:cNvGrpSpPr/>
          <p:nvPr/>
        </p:nvGrpSpPr>
        <p:grpSpPr>
          <a:xfrm>
            <a:off x="4824295" y="913514"/>
            <a:ext cx="432881" cy="421637"/>
            <a:chOff x="5926225" y="921350"/>
            <a:chExt cx="517800" cy="504350"/>
          </a:xfrm>
        </p:grpSpPr>
        <p:sp>
          <p:nvSpPr>
            <p:cNvPr id="1299" name="Google Shape;1299;p76"/>
            <p:cNvSpPr/>
            <p:nvPr/>
          </p:nvSpPr>
          <p:spPr>
            <a:xfrm>
              <a:off x="5926225" y="921350"/>
              <a:ext cx="517800" cy="504350"/>
            </a:xfrm>
            <a:custGeom>
              <a:rect b="b" l="l" r="r" t="t"/>
              <a:pathLst>
                <a:path extrusionOk="0" h="20174" w="20712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76"/>
            <p:cNvSpPr/>
            <p:nvPr/>
          </p:nvSpPr>
          <p:spPr>
            <a:xfrm>
              <a:off x="6016600" y="1005000"/>
              <a:ext cx="337050" cy="337050"/>
            </a:xfrm>
            <a:custGeom>
              <a:rect b="b" l="l" r="r" t="t"/>
              <a:pathLst>
                <a:path extrusionOk="0" h="13482" w="13482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1" name="Google Shape;1301;p76"/>
          <p:cNvGrpSpPr/>
          <p:nvPr/>
        </p:nvGrpSpPr>
        <p:grpSpPr>
          <a:xfrm>
            <a:off x="5402118" y="921686"/>
            <a:ext cx="404290" cy="405314"/>
            <a:chOff x="6617400" y="931125"/>
            <a:chExt cx="483600" cy="484825"/>
          </a:xfrm>
        </p:grpSpPr>
        <p:sp>
          <p:nvSpPr>
            <p:cNvPr id="1302" name="Google Shape;1302;p76"/>
            <p:cNvSpPr/>
            <p:nvPr/>
          </p:nvSpPr>
          <p:spPr>
            <a:xfrm>
              <a:off x="6843925" y="1183900"/>
              <a:ext cx="121525" cy="232050"/>
            </a:xfrm>
            <a:custGeom>
              <a:rect b="b" l="l" r="r" t="t"/>
              <a:pathLst>
                <a:path extrusionOk="0" h="9282" w="4861">
                  <a:moveTo>
                    <a:pt x="1" y="0"/>
                  </a:moveTo>
                  <a:lnTo>
                    <a:pt x="1" y="6863"/>
                  </a:lnTo>
                  <a:lnTo>
                    <a:pt x="25" y="7107"/>
                  </a:lnTo>
                  <a:lnTo>
                    <a:pt x="49" y="7327"/>
                  </a:lnTo>
                  <a:lnTo>
                    <a:pt x="123" y="7572"/>
                  </a:lnTo>
                  <a:lnTo>
                    <a:pt x="196" y="7791"/>
                  </a:lnTo>
                  <a:lnTo>
                    <a:pt x="294" y="8011"/>
                  </a:lnTo>
                  <a:lnTo>
                    <a:pt x="416" y="8207"/>
                  </a:lnTo>
                  <a:lnTo>
                    <a:pt x="562" y="8402"/>
                  </a:lnTo>
                  <a:lnTo>
                    <a:pt x="709" y="8573"/>
                  </a:lnTo>
                  <a:lnTo>
                    <a:pt x="880" y="8719"/>
                  </a:lnTo>
                  <a:lnTo>
                    <a:pt x="1075" y="8866"/>
                  </a:lnTo>
                  <a:lnTo>
                    <a:pt x="1271" y="8988"/>
                  </a:lnTo>
                  <a:lnTo>
                    <a:pt x="1490" y="9086"/>
                  </a:lnTo>
                  <a:lnTo>
                    <a:pt x="1710" y="9159"/>
                  </a:lnTo>
                  <a:lnTo>
                    <a:pt x="1930" y="9232"/>
                  </a:lnTo>
                  <a:lnTo>
                    <a:pt x="2174" y="9257"/>
                  </a:lnTo>
                  <a:lnTo>
                    <a:pt x="2418" y="9281"/>
                  </a:lnTo>
                  <a:lnTo>
                    <a:pt x="2663" y="9257"/>
                  </a:lnTo>
                  <a:lnTo>
                    <a:pt x="2907" y="9232"/>
                  </a:lnTo>
                  <a:lnTo>
                    <a:pt x="3151" y="9159"/>
                  </a:lnTo>
                  <a:lnTo>
                    <a:pt x="3371" y="9086"/>
                  </a:lnTo>
                  <a:lnTo>
                    <a:pt x="3591" y="8988"/>
                  </a:lnTo>
                  <a:lnTo>
                    <a:pt x="3786" y="8866"/>
                  </a:lnTo>
                  <a:lnTo>
                    <a:pt x="3957" y="8719"/>
                  </a:lnTo>
                  <a:lnTo>
                    <a:pt x="4128" y="8573"/>
                  </a:lnTo>
                  <a:lnTo>
                    <a:pt x="4299" y="8402"/>
                  </a:lnTo>
                  <a:lnTo>
                    <a:pt x="4446" y="8207"/>
                  </a:lnTo>
                  <a:lnTo>
                    <a:pt x="4568" y="8011"/>
                  </a:lnTo>
                  <a:lnTo>
                    <a:pt x="4665" y="7791"/>
                  </a:lnTo>
                  <a:lnTo>
                    <a:pt x="4739" y="7572"/>
                  </a:lnTo>
                  <a:lnTo>
                    <a:pt x="4812" y="7327"/>
                  </a:lnTo>
                  <a:lnTo>
                    <a:pt x="4836" y="7107"/>
                  </a:lnTo>
                  <a:lnTo>
                    <a:pt x="4861" y="6863"/>
                  </a:lnTo>
                  <a:lnTo>
                    <a:pt x="4836" y="6717"/>
                  </a:lnTo>
                  <a:lnTo>
                    <a:pt x="4812" y="6619"/>
                  </a:lnTo>
                  <a:lnTo>
                    <a:pt x="4739" y="6521"/>
                  </a:lnTo>
                  <a:lnTo>
                    <a:pt x="4665" y="6424"/>
                  </a:lnTo>
                  <a:lnTo>
                    <a:pt x="4592" y="6350"/>
                  </a:lnTo>
                  <a:lnTo>
                    <a:pt x="4470" y="6302"/>
                  </a:lnTo>
                  <a:lnTo>
                    <a:pt x="4372" y="6253"/>
                  </a:lnTo>
                  <a:lnTo>
                    <a:pt x="4128" y="6253"/>
                  </a:lnTo>
                  <a:lnTo>
                    <a:pt x="4006" y="6302"/>
                  </a:lnTo>
                  <a:lnTo>
                    <a:pt x="3908" y="6350"/>
                  </a:lnTo>
                  <a:lnTo>
                    <a:pt x="3811" y="6424"/>
                  </a:lnTo>
                  <a:lnTo>
                    <a:pt x="3737" y="6521"/>
                  </a:lnTo>
                  <a:lnTo>
                    <a:pt x="3688" y="6619"/>
                  </a:lnTo>
                  <a:lnTo>
                    <a:pt x="3640" y="6717"/>
                  </a:lnTo>
                  <a:lnTo>
                    <a:pt x="3640" y="6863"/>
                  </a:lnTo>
                  <a:lnTo>
                    <a:pt x="3615" y="7083"/>
                  </a:lnTo>
                  <a:lnTo>
                    <a:pt x="3542" y="7327"/>
                  </a:lnTo>
                  <a:lnTo>
                    <a:pt x="3420" y="7523"/>
                  </a:lnTo>
                  <a:lnTo>
                    <a:pt x="3273" y="7718"/>
                  </a:lnTo>
                  <a:lnTo>
                    <a:pt x="3102" y="7865"/>
                  </a:lnTo>
                  <a:lnTo>
                    <a:pt x="2907" y="7962"/>
                  </a:lnTo>
                  <a:lnTo>
                    <a:pt x="2663" y="8036"/>
                  </a:lnTo>
                  <a:lnTo>
                    <a:pt x="2418" y="8060"/>
                  </a:lnTo>
                  <a:lnTo>
                    <a:pt x="2174" y="8036"/>
                  </a:lnTo>
                  <a:lnTo>
                    <a:pt x="1954" y="7962"/>
                  </a:lnTo>
                  <a:lnTo>
                    <a:pt x="1759" y="7865"/>
                  </a:lnTo>
                  <a:lnTo>
                    <a:pt x="1564" y="7718"/>
                  </a:lnTo>
                  <a:lnTo>
                    <a:pt x="1417" y="7523"/>
                  </a:lnTo>
                  <a:lnTo>
                    <a:pt x="1319" y="7327"/>
                  </a:lnTo>
                  <a:lnTo>
                    <a:pt x="1246" y="7083"/>
                  </a:lnTo>
                  <a:lnTo>
                    <a:pt x="1222" y="6863"/>
                  </a:lnTo>
                  <a:lnTo>
                    <a:pt x="1222" y="0"/>
                  </a:lnTo>
                  <a:lnTo>
                    <a:pt x="953" y="220"/>
                  </a:lnTo>
                  <a:lnTo>
                    <a:pt x="880" y="293"/>
                  </a:lnTo>
                  <a:lnTo>
                    <a:pt x="806" y="342"/>
                  </a:lnTo>
                  <a:lnTo>
                    <a:pt x="709" y="367"/>
                  </a:lnTo>
                  <a:lnTo>
                    <a:pt x="513" y="367"/>
                  </a:lnTo>
                  <a:lnTo>
                    <a:pt x="416" y="342"/>
                  </a:lnTo>
                  <a:lnTo>
                    <a:pt x="342" y="293"/>
                  </a:lnTo>
                  <a:lnTo>
                    <a:pt x="269" y="2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76"/>
            <p:cNvSpPr/>
            <p:nvPr/>
          </p:nvSpPr>
          <p:spPr>
            <a:xfrm>
              <a:off x="6617400" y="931125"/>
              <a:ext cx="483600" cy="259500"/>
            </a:xfrm>
            <a:custGeom>
              <a:rect b="b" l="l" r="r" t="t"/>
              <a:pathLst>
                <a:path extrusionOk="0" h="10380" w="19344">
                  <a:moveTo>
                    <a:pt x="5252" y="9769"/>
                  </a:moveTo>
                  <a:lnTo>
                    <a:pt x="5252" y="9769"/>
                  </a:lnTo>
                  <a:lnTo>
                    <a:pt x="5252" y="9769"/>
                  </a:lnTo>
                  <a:close/>
                  <a:moveTo>
                    <a:pt x="9672" y="0"/>
                  </a:moveTo>
                  <a:lnTo>
                    <a:pt x="9550" y="25"/>
                  </a:lnTo>
                  <a:lnTo>
                    <a:pt x="9428" y="49"/>
                  </a:lnTo>
                  <a:lnTo>
                    <a:pt x="9330" y="122"/>
                  </a:lnTo>
                  <a:lnTo>
                    <a:pt x="9232" y="196"/>
                  </a:lnTo>
                  <a:lnTo>
                    <a:pt x="9159" y="269"/>
                  </a:lnTo>
                  <a:lnTo>
                    <a:pt x="9110" y="367"/>
                  </a:lnTo>
                  <a:lnTo>
                    <a:pt x="9086" y="489"/>
                  </a:lnTo>
                  <a:lnTo>
                    <a:pt x="9062" y="611"/>
                  </a:lnTo>
                  <a:lnTo>
                    <a:pt x="9062" y="1246"/>
                  </a:lnTo>
                  <a:lnTo>
                    <a:pt x="8622" y="1270"/>
                  </a:lnTo>
                  <a:lnTo>
                    <a:pt x="8182" y="1343"/>
                  </a:lnTo>
                  <a:lnTo>
                    <a:pt x="7767" y="1417"/>
                  </a:lnTo>
                  <a:lnTo>
                    <a:pt x="7328" y="1514"/>
                  </a:lnTo>
                  <a:lnTo>
                    <a:pt x="6912" y="1612"/>
                  </a:lnTo>
                  <a:lnTo>
                    <a:pt x="6497" y="1759"/>
                  </a:lnTo>
                  <a:lnTo>
                    <a:pt x="6082" y="1905"/>
                  </a:lnTo>
                  <a:lnTo>
                    <a:pt x="5691" y="2076"/>
                  </a:lnTo>
                  <a:lnTo>
                    <a:pt x="5300" y="2247"/>
                  </a:lnTo>
                  <a:lnTo>
                    <a:pt x="4910" y="2467"/>
                  </a:lnTo>
                  <a:lnTo>
                    <a:pt x="4543" y="2687"/>
                  </a:lnTo>
                  <a:lnTo>
                    <a:pt x="4177" y="2931"/>
                  </a:lnTo>
                  <a:lnTo>
                    <a:pt x="3811" y="3175"/>
                  </a:lnTo>
                  <a:lnTo>
                    <a:pt x="3469" y="3468"/>
                  </a:lnTo>
                  <a:lnTo>
                    <a:pt x="3151" y="3761"/>
                  </a:lnTo>
                  <a:lnTo>
                    <a:pt x="2834" y="4054"/>
                  </a:lnTo>
                  <a:lnTo>
                    <a:pt x="2516" y="4372"/>
                  </a:lnTo>
                  <a:lnTo>
                    <a:pt x="2223" y="4714"/>
                  </a:lnTo>
                  <a:lnTo>
                    <a:pt x="1930" y="5080"/>
                  </a:lnTo>
                  <a:lnTo>
                    <a:pt x="1686" y="5422"/>
                  </a:lnTo>
                  <a:lnTo>
                    <a:pt x="1442" y="5788"/>
                  </a:lnTo>
                  <a:lnTo>
                    <a:pt x="1222" y="6179"/>
                  </a:lnTo>
                  <a:lnTo>
                    <a:pt x="1002" y="6570"/>
                  </a:lnTo>
                  <a:lnTo>
                    <a:pt x="807" y="6961"/>
                  </a:lnTo>
                  <a:lnTo>
                    <a:pt x="660" y="7376"/>
                  </a:lnTo>
                  <a:lnTo>
                    <a:pt x="489" y="7791"/>
                  </a:lnTo>
                  <a:lnTo>
                    <a:pt x="367" y="8206"/>
                  </a:lnTo>
                  <a:lnTo>
                    <a:pt x="245" y="8622"/>
                  </a:lnTo>
                  <a:lnTo>
                    <a:pt x="172" y="9061"/>
                  </a:lnTo>
                  <a:lnTo>
                    <a:pt x="98" y="9501"/>
                  </a:lnTo>
                  <a:lnTo>
                    <a:pt x="25" y="9940"/>
                  </a:lnTo>
                  <a:lnTo>
                    <a:pt x="1" y="10380"/>
                  </a:lnTo>
                  <a:lnTo>
                    <a:pt x="196" y="10111"/>
                  </a:lnTo>
                  <a:lnTo>
                    <a:pt x="465" y="9867"/>
                  </a:lnTo>
                  <a:lnTo>
                    <a:pt x="758" y="9647"/>
                  </a:lnTo>
                  <a:lnTo>
                    <a:pt x="1075" y="9452"/>
                  </a:lnTo>
                  <a:lnTo>
                    <a:pt x="1442" y="9305"/>
                  </a:lnTo>
                  <a:lnTo>
                    <a:pt x="1808" y="9183"/>
                  </a:lnTo>
                  <a:lnTo>
                    <a:pt x="2223" y="9110"/>
                  </a:lnTo>
                  <a:lnTo>
                    <a:pt x="2638" y="9086"/>
                  </a:lnTo>
                  <a:lnTo>
                    <a:pt x="2956" y="9110"/>
                  </a:lnTo>
                  <a:lnTo>
                    <a:pt x="3249" y="9134"/>
                  </a:lnTo>
                  <a:lnTo>
                    <a:pt x="3542" y="9208"/>
                  </a:lnTo>
                  <a:lnTo>
                    <a:pt x="3811" y="9281"/>
                  </a:lnTo>
                  <a:lnTo>
                    <a:pt x="4079" y="9379"/>
                  </a:lnTo>
                  <a:lnTo>
                    <a:pt x="4323" y="9501"/>
                  </a:lnTo>
                  <a:lnTo>
                    <a:pt x="4543" y="9647"/>
                  </a:lnTo>
                  <a:lnTo>
                    <a:pt x="4763" y="9794"/>
                  </a:lnTo>
                  <a:lnTo>
                    <a:pt x="4812" y="9305"/>
                  </a:lnTo>
                  <a:lnTo>
                    <a:pt x="4934" y="8573"/>
                  </a:lnTo>
                  <a:lnTo>
                    <a:pt x="5007" y="8109"/>
                  </a:lnTo>
                  <a:lnTo>
                    <a:pt x="5129" y="7620"/>
                  </a:lnTo>
                  <a:lnTo>
                    <a:pt x="5276" y="7107"/>
                  </a:lnTo>
                  <a:lnTo>
                    <a:pt x="5447" y="6546"/>
                  </a:lnTo>
                  <a:lnTo>
                    <a:pt x="5642" y="5984"/>
                  </a:lnTo>
                  <a:lnTo>
                    <a:pt x="5887" y="5373"/>
                  </a:lnTo>
                  <a:lnTo>
                    <a:pt x="6180" y="4763"/>
                  </a:lnTo>
                  <a:lnTo>
                    <a:pt x="6522" y="4152"/>
                  </a:lnTo>
                  <a:lnTo>
                    <a:pt x="6888" y="3542"/>
                  </a:lnTo>
                  <a:lnTo>
                    <a:pt x="7303" y="2931"/>
                  </a:lnTo>
                  <a:lnTo>
                    <a:pt x="7792" y="2345"/>
                  </a:lnTo>
                  <a:lnTo>
                    <a:pt x="8329" y="1783"/>
                  </a:lnTo>
                  <a:lnTo>
                    <a:pt x="8402" y="1710"/>
                  </a:lnTo>
                  <a:lnTo>
                    <a:pt x="8597" y="1710"/>
                  </a:lnTo>
                  <a:lnTo>
                    <a:pt x="8671" y="1783"/>
                  </a:lnTo>
                  <a:lnTo>
                    <a:pt x="8720" y="1856"/>
                  </a:lnTo>
                  <a:lnTo>
                    <a:pt x="8744" y="1954"/>
                  </a:lnTo>
                  <a:lnTo>
                    <a:pt x="8720" y="2027"/>
                  </a:lnTo>
                  <a:lnTo>
                    <a:pt x="8671" y="2125"/>
                  </a:lnTo>
                  <a:lnTo>
                    <a:pt x="8182" y="2662"/>
                  </a:lnTo>
                  <a:lnTo>
                    <a:pt x="7718" y="3200"/>
                  </a:lnTo>
                  <a:lnTo>
                    <a:pt x="7328" y="3786"/>
                  </a:lnTo>
                  <a:lnTo>
                    <a:pt x="6961" y="4348"/>
                  </a:lnTo>
                  <a:lnTo>
                    <a:pt x="6668" y="4934"/>
                  </a:lnTo>
                  <a:lnTo>
                    <a:pt x="6375" y="5495"/>
                  </a:lnTo>
                  <a:lnTo>
                    <a:pt x="6155" y="6082"/>
                  </a:lnTo>
                  <a:lnTo>
                    <a:pt x="5960" y="6619"/>
                  </a:lnTo>
                  <a:lnTo>
                    <a:pt x="5789" y="7156"/>
                  </a:lnTo>
                  <a:lnTo>
                    <a:pt x="5642" y="7645"/>
                  </a:lnTo>
                  <a:lnTo>
                    <a:pt x="5520" y="8109"/>
                  </a:lnTo>
                  <a:lnTo>
                    <a:pt x="5423" y="8548"/>
                  </a:lnTo>
                  <a:lnTo>
                    <a:pt x="5300" y="9257"/>
                  </a:lnTo>
                  <a:lnTo>
                    <a:pt x="5252" y="9769"/>
                  </a:lnTo>
                  <a:lnTo>
                    <a:pt x="5471" y="9623"/>
                  </a:lnTo>
                  <a:lnTo>
                    <a:pt x="5691" y="9476"/>
                  </a:lnTo>
                  <a:lnTo>
                    <a:pt x="5935" y="9379"/>
                  </a:lnTo>
                  <a:lnTo>
                    <a:pt x="6180" y="9281"/>
                  </a:lnTo>
                  <a:lnTo>
                    <a:pt x="6448" y="9208"/>
                  </a:lnTo>
                  <a:lnTo>
                    <a:pt x="6741" y="9134"/>
                  </a:lnTo>
                  <a:lnTo>
                    <a:pt x="7034" y="9110"/>
                  </a:lnTo>
                  <a:lnTo>
                    <a:pt x="7328" y="9086"/>
                  </a:lnTo>
                  <a:lnTo>
                    <a:pt x="7645" y="9110"/>
                  </a:lnTo>
                  <a:lnTo>
                    <a:pt x="7938" y="9134"/>
                  </a:lnTo>
                  <a:lnTo>
                    <a:pt x="8207" y="9208"/>
                  </a:lnTo>
                  <a:lnTo>
                    <a:pt x="8475" y="9281"/>
                  </a:lnTo>
                  <a:lnTo>
                    <a:pt x="8744" y="9379"/>
                  </a:lnTo>
                  <a:lnTo>
                    <a:pt x="8988" y="9501"/>
                  </a:lnTo>
                  <a:lnTo>
                    <a:pt x="9208" y="9623"/>
                  </a:lnTo>
                  <a:lnTo>
                    <a:pt x="9428" y="9794"/>
                  </a:lnTo>
                  <a:lnTo>
                    <a:pt x="9428" y="1954"/>
                  </a:lnTo>
                  <a:lnTo>
                    <a:pt x="9452" y="1856"/>
                  </a:lnTo>
                  <a:lnTo>
                    <a:pt x="9501" y="1783"/>
                  </a:lnTo>
                  <a:lnTo>
                    <a:pt x="9574" y="1710"/>
                  </a:lnTo>
                  <a:lnTo>
                    <a:pt x="9770" y="1710"/>
                  </a:lnTo>
                  <a:lnTo>
                    <a:pt x="9843" y="1783"/>
                  </a:lnTo>
                  <a:lnTo>
                    <a:pt x="9892" y="1856"/>
                  </a:lnTo>
                  <a:lnTo>
                    <a:pt x="9916" y="1954"/>
                  </a:lnTo>
                  <a:lnTo>
                    <a:pt x="9916" y="9794"/>
                  </a:lnTo>
                  <a:lnTo>
                    <a:pt x="10136" y="9623"/>
                  </a:lnTo>
                  <a:lnTo>
                    <a:pt x="10356" y="9501"/>
                  </a:lnTo>
                  <a:lnTo>
                    <a:pt x="10600" y="9379"/>
                  </a:lnTo>
                  <a:lnTo>
                    <a:pt x="10869" y="9281"/>
                  </a:lnTo>
                  <a:lnTo>
                    <a:pt x="11137" y="9208"/>
                  </a:lnTo>
                  <a:lnTo>
                    <a:pt x="11406" y="9134"/>
                  </a:lnTo>
                  <a:lnTo>
                    <a:pt x="11699" y="9110"/>
                  </a:lnTo>
                  <a:lnTo>
                    <a:pt x="12017" y="9086"/>
                  </a:lnTo>
                  <a:lnTo>
                    <a:pt x="12310" y="9110"/>
                  </a:lnTo>
                  <a:lnTo>
                    <a:pt x="12603" y="9134"/>
                  </a:lnTo>
                  <a:lnTo>
                    <a:pt x="12896" y="9208"/>
                  </a:lnTo>
                  <a:lnTo>
                    <a:pt x="13165" y="9281"/>
                  </a:lnTo>
                  <a:lnTo>
                    <a:pt x="13409" y="9379"/>
                  </a:lnTo>
                  <a:lnTo>
                    <a:pt x="13653" y="9476"/>
                  </a:lnTo>
                  <a:lnTo>
                    <a:pt x="13873" y="9623"/>
                  </a:lnTo>
                  <a:lnTo>
                    <a:pt x="14093" y="9769"/>
                  </a:lnTo>
                  <a:lnTo>
                    <a:pt x="14019" y="9257"/>
                  </a:lnTo>
                  <a:lnTo>
                    <a:pt x="13897" y="8548"/>
                  </a:lnTo>
                  <a:lnTo>
                    <a:pt x="13824" y="8109"/>
                  </a:lnTo>
                  <a:lnTo>
                    <a:pt x="13702" y="7645"/>
                  </a:lnTo>
                  <a:lnTo>
                    <a:pt x="13555" y="7132"/>
                  </a:lnTo>
                  <a:lnTo>
                    <a:pt x="13384" y="6619"/>
                  </a:lnTo>
                  <a:lnTo>
                    <a:pt x="13189" y="6057"/>
                  </a:lnTo>
                  <a:lnTo>
                    <a:pt x="12945" y="5495"/>
                  </a:lnTo>
                  <a:lnTo>
                    <a:pt x="12676" y="4934"/>
                  </a:lnTo>
                  <a:lnTo>
                    <a:pt x="12359" y="4348"/>
                  </a:lnTo>
                  <a:lnTo>
                    <a:pt x="12017" y="3786"/>
                  </a:lnTo>
                  <a:lnTo>
                    <a:pt x="11626" y="3200"/>
                  </a:lnTo>
                  <a:lnTo>
                    <a:pt x="11162" y="2662"/>
                  </a:lnTo>
                  <a:lnTo>
                    <a:pt x="10673" y="2125"/>
                  </a:lnTo>
                  <a:lnTo>
                    <a:pt x="10625" y="2027"/>
                  </a:lnTo>
                  <a:lnTo>
                    <a:pt x="10600" y="1954"/>
                  </a:lnTo>
                  <a:lnTo>
                    <a:pt x="10625" y="1856"/>
                  </a:lnTo>
                  <a:lnTo>
                    <a:pt x="10673" y="1783"/>
                  </a:lnTo>
                  <a:lnTo>
                    <a:pt x="10747" y="1710"/>
                  </a:lnTo>
                  <a:lnTo>
                    <a:pt x="10942" y="1710"/>
                  </a:lnTo>
                  <a:lnTo>
                    <a:pt x="11015" y="1783"/>
                  </a:lnTo>
                  <a:lnTo>
                    <a:pt x="11553" y="2345"/>
                  </a:lnTo>
                  <a:lnTo>
                    <a:pt x="12017" y="2931"/>
                  </a:lnTo>
                  <a:lnTo>
                    <a:pt x="12456" y="3542"/>
                  </a:lnTo>
                  <a:lnTo>
                    <a:pt x="12823" y="4152"/>
                  </a:lnTo>
                  <a:lnTo>
                    <a:pt x="13165" y="4787"/>
                  </a:lnTo>
                  <a:lnTo>
                    <a:pt x="13458" y="5373"/>
                  </a:lnTo>
                  <a:lnTo>
                    <a:pt x="13702" y="5984"/>
                  </a:lnTo>
                  <a:lnTo>
                    <a:pt x="13897" y="6546"/>
                  </a:lnTo>
                  <a:lnTo>
                    <a:pt x="14068" y="7107"/>
                  </a:lnTo>
                  <a:lnTo>
                    <a:pt x="14215" y="7620"/>
                  </a:lnTo>
                  <a:lnTo>
                    <a:pt x="14337" y="8109"/>
                  </a:lnTo>
                  <a:lnTo>
                    <a:pt x="14410" y="8573"/>
                  </a:lnTo>
                  <a:lnTo>
                    <a:pt x="14532" y="9305"/>
                  </a:lnTo>
                  <a:lnTo>
                    <a:pt x="14581" y="9794"/>
                  </a:lnTo>
                  <a:lnTo>
                    <a:pt x="14801" y="9647"/>
                  </a:lnTo>
                  <a:lnTo>
                    <a:pt x="15021" y="9501"/>
                  </a:lnTo>
                  <a:lnTo>
                    <a:pt x="15265" y="9379"/>
                  </a:lnTo>
                  <a:lnTo>
                    <a:pt x="15534" y="9281"/>
                  </a:lnTo>
                  <a:lnTo>
                    <a:pt x="15802" y="9208"/>
                  </a:lnTo>
                  <a:lnTo>
                    <a:pt x="16095" y="9134"/>
                  </a:lnTo>
                  <a:lnTo>
                    <a:pt x="16388" y="9110"/>
                  </a:lnTo>
                  <a:lnTo>
                    <a:pt x="16706" y="9086"/>
                  </a:lnTo>
                  <a:lnTo>
                    <a:pt x="17121" y="9110"/>
                  </a:lnTo>
                  <a:lnTo>
                    <a:pt x="17536" y="9183"/>
                  </a:lnTo>
                  <a:lnTo>
                    <a:pt x="17903" y="9305"/>
                  </a:lnTo>
                  <a:lnTo>
                    <a:pt x="18269" y="9452"/>
                  </a:lnTo>
                  <a:lnTo>
                    <a:pt x="18587" y="9647"/>
                  </a:lnTo>
                  <a:lnTo>
                    <a:pt x="18880" y="9867"/>
                  </a:lnTo>
                  <a:lnTo>
                    <a:pt x="19148" y="10111"/>
                  </a:lnTo>
                  <a:lnTo>
                    <a:pt x="19344" y="10380"/>
                  </a:lnTo>
                  <a:lnTo>
                    <a:pt x="19319" y="9940"/>
                  </a:lnTo>
                  <a:lnTo>
                    <a:pt x="19246" y="9501"/>
                  </a:lnTo>
                  <a:lnTo>
                    <a:pt x="19173" y="9061"/>
                  </a:lnTo>
                  <a:lnTo>
                    <a:pt x="19099" y="8622"/>
                  </a:lnTo>
                  <a:lnTo>
                    <a:pt x="18977" y="8206"/>
                  </a:lnTo>
                  <a:lnTo>
                    <a:pt x="18855" y="7791"/>
                  </a:lnTo>
                  <a:lnTo>
                    <a:pt x="18684" y="7376"/>
                  </a:lnTo>
                  <a:lnTo>
                    <a:pt x="18538" y="6961"/>
                  </a:lnTo>
                  <a:lnTo>
                    <a:pt x="18342" y="6570"/>
                  </a:lnTo>
                  <a:lnTo>
                    <a:pt x="18122" y="6179"/>
                  </a:lnTo>
                  <a:lnTo>
                    <a:pt x="17903" y="5788"/>
                  </a:lnTo>
                  <a:lnTo>
                    <a:pt x="17658" y="5422"/>
                  </a:lnTo>
                  <a:lnTo>
                    <a:pt x="17414" y="5080"/>
                  </a:lnTo>
                  <a:lnTo>
                    <a:pt x="17121" y="4714"/>
                  </a:lnTo>
                  <a:lnTo>
                    <a:pt x="16828" y="4372"/>
                  </a:lnTo>
                  <a:lnTo>
                    <a:pt x="16511" y="4054"/>
                  </a:lnTo>
                  <a:lnTo>
                    <a:pt x="16193" y="3761"/>
                  </a:lnTo>
                  <a:lnTo>
                    <a:pt x="15876" y="3468"/>
                  </a:lnTo>
                  <a:lnTo>
                    <a:pt x="15534" y="3175"/>
                  </a:lnTo>
                  <a:lnTo>
                    <a:pt x="15167" y="2931"/>
                  </a:lnTo>
                  <a:lnTo>
                    <a:pt x="14801" y="2687"/>
                  </a:lnTo>
                  <a:lnTo>
                    <a:pt x="14435" y="2467"/>
                  </a:lnTo>
                  <a:lnTo>
                    <a:pt x="14044" y="2247"/>
                  </a:lnTo>
                  <a:lnTo>
                    <a:pt x="13653" y="2076"/>
                  </a:lnTo>
                  <a:lnTo>
                    <a:pt x="13262" y="1905"/>
                  </a:lnTo>
                  <a:lnTo>
                    <a:pt x="12847" y="1759"/>
                  </a:lnTo>
                  <a:lnTo>
                    <a:pt x="12432" y="1612"/>
                  </a:lnTo>
                  <a:lnTo>
                    <a:pt x="12017" y="1514"/>
                  </a:lnTo>
                  <a:lnTo>
                    <a:pt x="11577" y="1417"/>
                  </a:lnTo>
                  <a:lnTo>
                    <a:pt x="11162" y="1343"/>
                  </a:lnTo>
                  <a:lnTo>
                    <a:pt x="10722" y="1270"/>
                  </a:lnTo>
                  <a:lnTo>
                    <a:pt x="10283" y="1246"/>
                  </a:lnTo>
                  <a:lnTo>
                    <a:pt x="10283" y="611"/>
                  </a:lnTo>
                  <a:lnTo>
                    <a:pt x="10258" y="489"/>
                  </a:lnTo>
                  <a:lnTo>
                    <a:pt x="10234" y="367"/>
                  </a:lnTo>
                  <a:lnTo>
                    <a:pt x="10185" y="269"/>
                  </a:lnTo>
                  <a:lnTo>
                    <a:pt x="10112" y="196"/>
                  </a:lnTo>
                  <a:lnTo>
                    <a:pt x="10014" y="122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7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4" name="Google Shape;1304;p76"/>
          <p:cNvGrpSpPr/>
          <p:nvPr/>
        </p:nvGrpSpPr>
        <p:grpSpPr>
          <a:xfrm>
            <a:off x="337525" y="1551048"/>
            <a:ext cx="389994" cy="273623"/>
            <a:chOff x="559275" y="1683950"/>
            <a:chExt cx="466500" cy="327300"/>
          </a:xfrm>
        </p:grpSpPr>
        <p:sp>
          <p:nvSpPr>
            <p:cNvPr id="1305" name="Google Shape;1305;p76"/>
            <p:cNvSpPr/>
            <p:nvPr/>
          </p:nvSpPr>
          <p:spPr>
            <a:xfrm>
              <a:off x="559275" y="1683950"/>
              <a:ext cx="466500" cy="197850"/>
            </a:xfrm>
            <a:custGeom>
              <a:rect b="b" l="l" r="r" t="t"/>
              <a:pathLst>
                <a:path extrusionOk="0" h="7914" w="18660">
                  <a:moveTo>
                    <a:pt x="391" y="1"/>
                  </a:moveTo>
                  <a:lnTo>
                    <a:pt x="293" y="50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49" y="294"/>
                  </a:lnTo>
                  <a:lnTo>
                    <a:pt x="0" y="392"/>
                  </a:lnTo>
                  <a:lnTo>
                    <a:pt x="0" y="489"/>
                  </a:lnTo>
                  <a:lnTo>
                    <a:pt x="0" y="1173"/>
                  </a:lnTo>
                  <a:lnTo>
                    <a:pt x="9330" y="7914"/>
                  </a:lnTo>
                  <a:lnTo>
                    <a:pt x="18659" y="1173"/>
                  </a:lnTo>
                  <a:lnTo>
                    <a:pt x="18659" y="489"/>
                  </a:lnTo>
                  <a:lnTo>
                    <a:pt x="18659" y="392"/>
                  </a:lnTo>
                  <a:lnTo>
                    <a:pt x="18611" y="294"/>
                  </a:lnTo>
                  <a:lnTo>
                    <a:pt x="18586" y="221"/>
                  </a:lnTo>
                  <a:lnTo>
                    <a:pt x="18513" y="147"/>
                  </a:lnTo>
                  <a:lnTo>
                    <a:pt x="18440" y="74"/>
                  </a:lnTo>
                  <a:lnTo>
                    <a:pt x="18366" y="50"/>
                  </a:lnTo>
                  <a:lnTo>
                    <a:pt x="18269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76"/>
            <p:cNvSpPr/>
            <p:nvPr/>
          </p:nvSpPr>
          <p:spPr>
            <a:xfrm>
              <a:off x="559275" y="1727925"/>
              <a:ext cx="466500" cy="283325"/>
            </a:xfrm>
            <a:custGeom>
              <a:rect b="b" l="l" r="r" t="t"/>
              <a:pathLst>
                <a:path extrusionOk="0" h="11333" w="18660">
                  <a:moveTo>
                    <a:pt x="0" y="0"/>
                  </a:moveTo>
                  <a:lnTo>
                    <a:pt x="0" y="10844"/>
                  </a:lnTo>
                  <a:lnTo>
                    <a:pt x="0" y="10917"/>
                  </a:lnTo>
                  <a:lnTo>
                    <a:pt x="5129" y="7230"/>
                  </a:lnTo>
                  <a:lnTo>
                    <a:pt x="5227" y="7181"/>
                  </a:lnTo>
                  <a:lnTo>
                    <a:pt x="5325" y="7181"/>
                  </a:lnTo>
                  <a:lnTo>
                    <a:pt x="5398" y="7205"/>
                  </a:lnTo>
                  <a:lnTo>
                    <a:pt x="5471" y="7278"/>
                  </a:lnTo>
                  <a:lnTo>
                    <a:pt x="5520" y="7376"/>
                  </a:lnTo>
                  <a:lnTo>
                    <a:pt x="5520" y="7474"/>
                  </a:lnTo>
                  <a:lnTo>
                    <a:pt x="5471" y="7547"/>
                  </a:lnTo>
                  <a:lnTo>
                    <a:pt x="5422" y="7620"/>
                  </a:lnTo>
                  <a:lnTo>
                    <a:pt x="318" y="11308"/>
                  </a:lnTo>
                  <a:lnTo>
                    <a:pt x="415" y="11333"/>
                  </a:lnTo>
                  <a:lnTo>
                    <a:pt x="18244" y="11333"/>
                  </a:lnTo>
                  <a:lnTo>
                    <a:pt x="18342" y="11308"/>
                  </a:lnTo>
                  <a:lnTo>
                    <a:pt x="13238" y="7620"/>
                  </a:lnTo>
                  <a:lnTo>
                    <a:pt x="13189" y="7547"/>
                  </a:lnTo>
                  <a:lnTo>
                    <a:pt x="13140" y="7474"/>
                  </a:lnTo>
                  <a:lnTo>
                    <a:pt x="13140" y="7376"/>
                  </a:lnTo>
                  <a:lnTo>
                    <a:pt x="13189" y="7278"/>
                  </a:lnTo>
                  <a:lnTo>
                    <a:pt x="13262" y="7205"/>
                  </a:lnTo>
                  <a:lnTo>
                    <a:pt x="13335" y="7181"/>
                  </a:lnTo>
                  <a:lnTo>
                    <a:pt x="13433" y="7181"/>
                  </a:lnTo>
                  <a:lnTo>
                    <a:pt x="13531" y="7230"/>
                  </a:lnTo>
                  <a:lnTo>
                    <a:pt x="18659" y="10917"/>
                  </a:lnTo>
                  <a:lnTo>
                    <a:pt x="18659" y="10844"/>
                  </a:lnTo>
                  <a:lnTo>
                    <a:pt x="18659" y="0"/>
                  </a:lnTo>
                  <a:lnTo>
                    <a:pt x="9476" y="6643"/>
                  </a:lnTo>
                  <a:lnTo>
                    <a:pt x="9403" y="6692"/>
                  </a:lnTo>
                  <a:lnTo>
                    <a:pt x="9257" y="6692"/>
                  </a:lnTo>
                  <a:lnTo>
                    <a:pt x="9183" y="66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7" name="Google Shape;1307;p76"/>
          <p:cNvGrpSpPr/>
          <p:nvPr/>
        </p:nvGrpSpPr>
        <p:grpSpPr>
          <a:xfrm>
            <a:off x="901052" y="1496958"/>
            <a:ext cx="389994" cy="381822"/>
            <a:chOff x="1233350" y="1619250"/>
            <a:chExt cx="466500" cy="456725"/>
          </a:xfrm>
        </p:grpSpPr>
        <p:sp>
          <p:nvSpPr>
            <p:cNvPr id="1308" name="Google Shape;1308;p76"/>
            <p:cNvSpPr/>
            <p:nvPr/>
          </p:nvSpPr>
          <p:spPr>
            <a:xfrm>
              <a:off x="1233350" y="1619250"/>
              <a:ext cx="466500" cy="456725"/>
            </a:xfrm>
            <a:custGeom>
              <a:rect b="b" l="l" r="r" t="t"/>
              <a:pathLst>
                <a:path extrusionOk="0" h="18269" w="18660">
                  <a:moveTo>
                    <a:pt x="14923" y="5080"/>
                  </a:moveTo>
                  <a:lnTo>
                    <a:pt x="14923" y="9037"/>
                  </a:lnTo>
                  <a:lnTo>
                    <a:pt x="17316" y="7913"/>
                  </a:lnTo>
                  <a:lnTo>
                    <a:pt x="9476" y="13579"/>
                  </a:lnTo>
                  <a:lnTo>
                    <a:pt x="9403" y="13604"/>
                  </a:lnTo>
                  <a:lnTo>
                    <a:pt x="9330" y="13628"/>
                  </a:lnTo>
                  <a:lnTo>
                    <a:pt x="9257" y="13604"/>
                  </a:lnTo>
                  <a:lnTo>
                    <a:pt x="9183" y="13579"/>
                  </a:lnTo>
                  <a:lnTo>
                    <a:pt x="1344" y="7913"/>
                  </a:lnTo>
                  <a:lnTo>
                    <a:pt x="3737" y="9037"/>
                  </a:lnTo>
                  <a:lnTo>
                    <a:pt x="3737" y="5080"/>
                  </a:lnTo>
                  <a:close/>
                  <a:moveTo>
                    <a:pt x="9330" y="0"/>
                  </a:moveTo>
                  <a:lnTo>
                    <a:pt x="0" y="6741"/>
                  </a:lnTo>
                  <a:lnTo>
                    <a:pt x="0" y="17780"/>
                  </a:lnTo>
                  <a:lnTo>
                    <a:pt x="0" y="17853"/>
                  </a:lnTo>
                  <a:lnTo>
                    <a:pt x="5129" y="14165"/>
                  </a:lnTo>
                  <a:lnTo>
                    <a:pt x="5227" y="14117"/>
                  </a:lnTo>
                  <a:lnTo>
                    <a:pt x="5325" y="14117"/>
                  </a:lnTo>
                  <a:lnTo>
                    <a:pt x="5398" y="14141"/>
                  </a:lnTo>
                  <a:lnTo>
                    <a:pt x="5471" y="14214"/>
                  </a:lnTo>
                  <a:lnTo>
                    <a:pt x="5520" y="14312"/>
                  </a:lnTo>
                  <a:lnTo>
                    <a:pt x="5520" y="14385"/>
                  </a:lnTo>
                  <a:lnTo>
                    <a:pt x="5471" y="14483"/>
                  </a:lnTo>
                  <a:lnTo>
                    <a:pt x="5422" y="14556"/>
                  </a:lnTo>
                  <a:lnTo>
                    <a:pt x="318" y="18244"/>
                  </a:lnTo>
                  <a:lnTo>
                    <a:pt x="416" y="18244"/>
                  </a:lnTo>
                  <a:lnTo>
                    <a:pt x="489" y="18268"/>
                  </a:lnTo>
                  <a:lnTo>
                    <a:pt x="18171" y="18268"/>
                  </a:lnTo>
                  <a:lnTo>
                    <a:pt x="18244" y="18244"/>
                  </a:lnTo>
                  <a:lnTo>
                    <a:pt x="18342" y="18244"/>
                  </a:lnTo>
                  <a:lnTo>
                    <a:pt x="13238" y="14556"/>
                  </a:lnTo>
                  <a:lnTo>
                    <a:pt x="13189" y="14483"/>
                  </a:lnTo>
                  <a:lnTo>
                    <a:pt x="13140" y="14385"/>
                  </a:lnTo>
                  <a:lnTo>
                    <a:pt x="13140" y="14312"/>
                  </a:lnTo>
                  <a:lnTo>
                    <a:pt x="13189" y="14214"/>
                  </a:lnTo>
                  <a:lnTo>
                    <a:pt x="13262" y="14141"/>
                  </a:lnTo>
                  <a:lnTo>
                    <a:pt x="13335" y="14117"/>
                  </a:lnTo>
                  <a:lnTo>
                    <a:pt x="13433" y="14117"/>
                  </a:lnTo>
                  <a:lnTo>
                    <a:pt x="13531" y="14165"/>
                  </a:lnTo>
                  <a:lnTo>
                    <a:pt x="18660" y="17853"/>
                  </a:lnTo>
                  <a:lnTo>
                    <a:pt x="18660" y="17780"/>
                  </a:lnTo>
                  <a:lnTo>
                    <a:pt x="18660" y="6741"/>
                  </a:lnTo>
                  <a:lnTo>
                    <a:pt x="9330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76"/>
            <p:cNvSpPr/>
            <p:nvPr/>
          </p:nvSpPr>
          <p:spPr>
            <a:xfrm>
              <a:off x="1382325" y="1792025"/>
              <a:ext cx="168550" cy="12250"/>
            </a:xfrm>
            <a:custGeom>
              <a:rect b="b" l="l" r="r" t="t"/>
              <a:pathLst>
                <a:path extrusionOk="0" h="490" w="6742">
                  <a:moveTo>
                    <a:pt x="147" y="1"/>
                  </a:move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76"/>
            <p:cNvSpPr/>
            <p:nvPr/>
          </p:nvSpPr>
          <p:spPr>
            <a:xfrm>
              <a:off x="1382325" y="1825000"/>
              <a:ext cx="168550" cy="12250"/>
            </a:xfrm>
            <a:custGeom>
              <a:rect b="b" l="l" r="r" t="t"/>
              <a:pathLst>
                <a:path extrusionOk="0" h="490" w="6742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25"/>
                  </a:lnTo>
                  <a:lnTo>
                    <a:pt x="6497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76"/>
            <p:cNvSpPr/>
            <p:nvPr/>
          </p:nvSpPr>
          <p:spPr>
            <a:xfrm>
              <a:off x="1382325" y="1858575"/>
              <a:ext cx="70850" cy="12250"/>
            </a:xfrm>
            <a:custGeom>
              <a:rect b="b" l="l" r="r" t="t"/>
              <a:pathLst>
                <a:path extrusionOk="0" h="490" w="2834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2589" y="489"/>
                  </a:lnTo>
                  <a:lnTo>
                    <a:pt x="2687" y="465"/>
                  </a:lnTo>
                  <a:lnTo>
                    <a:pt x="2760" y="416"/>
                  </a:lnTo>
                  <a:lnTo>
                    <a:pt x="2809" y="343"/>
                  </a:lnTo>
                  <a:lnTo>
                    <a:pt x="2834" y="245"/>
                  </a:lnTo>
                  <a:lnTo>
                    <a:pt x="2809" y="147"/>
                  </a:lnTo>
                  <a:lnTo>
                    <a:pt x="2760" y="74"/>
                  </a:lnTo>
                  <a:lnTo>
                    <a:pt x="2687" y="25"/>
                  </a:lnTo>
                  <a:lnTo>
                    <a:pt x="2589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2" name="Google Shape;1312;p76"/>
          <p:cNvGrpSpPr/>
          <p:nvPr/>
        </p:nvGrpSpPr>
        <p:grpSpPr>
          <a:xfrm>
            <a:off x="1476826" y="1505109"/>
            <a:ext cx="365499" cy="365499"/>
            <a:chOff x="1922075" y="1629000"/>
            <a:chExt cx="437200" cy="437200"/>
          </a:xfrm>
        </p:grpSpPr>
        <p:sp>
          <p:nvSpPr>
            <p:cNvPr id="1313" name="Google Shape;1313;p76"/>
            <p:cNvSpPr/>
            <p:nvPr/>
          </p:nvSpPr>
          <p:spPr>
            <a:xfrm>
              <a:off x="2208425" y="1629000"/>
              <a:ext cx="150850" cy="150850"/>
            </a:xfrm>
            <a:custGeom>
              <a:rect b="b" l="l" r="r" t="t"/>
              <a:pathLst>
                <a:path extrusionOk="0" h="6034" w="6034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76"/>
            <p:cNvSpPr/>
            <p:nvPr/>
          </p:nvSpPr>
          <p:spPr>
            <a:xfrm>
              <a:off x="1922075" y="1686400"/>
              <a:ext cx="379800" cy="379800"/>
            </a:xfrm>
            <a:custGeom>
              <a:rect b="b" l="l" r="r" t="t"/>
              <a:pathLst>
                <a:path extrusionOk="0" h="15192" w="15192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5" name="Google Shape;1315;p76"/>
          <p:cNvGrpSpPr/>
          <p:nvPr/>
        </p:nvGrpSpPr>
        <p:grpSpPr>
          <a:xfrm>
            <a:off x="2038827" y="1503584"/>
            <a:ext cx="368551" cy="368551"/>
            <a:chOff x="2594325" y="1627175"/>
            <a:chExt cx="440850" cy="440850"/>
          </a:xfrm>
        </p:grpSpPr>
        <p:sp>
          <p:nvSpPr>
            <p:cNvPr id="1316" name="Google Shape;1316;p76"/>
            <p:cNvSpPr/>
            <p:nvPr/>
          </p:nvSpPr>
          <p:spPr>
            <a:xfrm>
              <a:off x="2594325" y="1890950"/>
              <a:ext cx="177075" cy="177075"/>
            </a:xfrm>
            <a:custGeom>
              <a:rect b="b" l="l" r="r" t="t"/>
              <a:pathLst>
                <a:path extrusionOk="0" h="7083" w="7083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76"/>
            <p:cNvSpPr/>
            <p:nvPr/>
          </p:nvSpPr>
          <p:spPr>
            <a:xfrm>
              <a:off x="2858700" y="1627175"/>
              <a:ext cx="176475" cy="176475"/>
            </a:xfrm>
            <a:custGeom>
              <a:rect b="b" l="l" r="r" t="t"/>
              <a:pathLst>
                <a:path extrusionOk="0" h="7059" w="7059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76"/>
            <p:cNvSpPr/>
            <p:nvPr/>
          </p:nvSpPr>
          <p:spPr>
            <a:xfrm>
              <a:off x="2663325" y="1702275"/>
              <a:ext cx="296750" cy="296775"/>
            </a:xfrm>
            <a:custGeom>
              <a:rect b="b" l="l" r="r" t="t"/>
              <a:pathLst>
                <a:path extrusionOk="0" h="11871" w="1187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9" name="Google Shape;1319;p76"/>
          <p:cNvSpPr/>
          <p:nvPr/>
        </p:nvSpPr>
        <p:spPr>
          <a:xfrm>
            <a:off x="2618782" y="1519981"/>
            <a:ext cx="335905" cy="335884"/>
          </a:xfrm>
          <a:custGeom>
            <a:rect b="b" l="l" r="r" t="t"/>
            <a:pathLst>
              <a:path extrusionOk="0" h="16071" w="16072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20" name="Google Shape;1320;p76"/>
          <p:cNvGrpSpPr/>
          <p:nvPr/>
        </p:nvGrpSpPr>
        <p:grpSpPr>
          <a:xfrm>
            <a:off x="3200595" y="1476017"/>
            <a:ext cx="299121" cy="423685"/>
            <a:chOff x="3984000" y="1594200"/>
            <a:chExt cx="357800" cy="506800"/>
          </a:xfrm>
        </p:grpSpPr>
        <p:sp>
          <p:nvSpPr>
            <p:cNvPr id="1321" name="Google Shape;1321;p76"/>
            <p:cNvSpPr/>
            <p:nvPr/>
          </p:nvSpPr>
          <p:spPr>
            <a:xfrm>
              <a:off x="3984000" y="1597875"/>
              <a:ext cx="44575" cy="503125"/>
            </a:xfrm>
            <a:custGeom>
              <a:rect b="b" l="l" r="r" t="t"/>
              <a:pathLst>
                <a:path extrusionOk="0" h="20125" w="1783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76"/>
            <p:cNvSpPr/>
            <p:nvPr/>
          </p:nvSpPr>
          <p:spPr>
            <a:xfrm>
              <a:off x="4041375" y="1594200"/>
              <a:ext cx="300425" cy="229600"/>
            </a:xfrm>
            <a:custGeom>
              <a:rect b="b" l="l" r="r" t="t"/>
              <a:pathLst>
                <a:path extrusionOk="0" h="9184" w="12017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3" name="Google Shape;1323;p76"/>
          <p:cNvGrpSpPr/>
          <p:nvPr/>
        </p:nvGrpSpPr>
        <p:grpSpPr>
          <a:xfrm>
            <a:off x="3716637" y="1566869"/>
            <a:ext cx="394090" cy="241980"/>
            <a:chOff x="4601275" y="1702875"/>
            <a:chExt cx="471400" cy="289450"/>
          </a:xfrm>
        </p:grpSpPr>
        <p:sp>
          <p:nvSpPr>
            <p:cNvPr id="1324" name="Google Shape;1324;p76"/>
            <p:cNvSpPr/>
            <p:nvPr/>
          </p:nvSpPr>
          <p:spPr>
            <a:xfrm>
              <a:off x="4816200" y="1702875"/>
              <a:ext cx="41550" cy="41550"/>
            </a:xfrm>
            <a:custGeom>
              <a:rect b="b" l="l" r="r" t="t"/>
              <a:pathLst>
                <a:path extrusionOk="0" h="1662" w="1662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8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60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8"/>
                  </a:lnTo>
                  <a:lnTo>
                    <a:pt x="367" y="1540"/>
                  </a:lnTo>
                  <a:lnTo>
                    <a:pt x="514" y="1613"/>
                  </a:lnTo>
                  <a:lnTo>
                    <a:pt x="660" y="1662"/>
                  </a:lnTo>
                  <a:lnTo>
                    <a:pt x="1002" y="1662"/>
                  </a:lnTo>
                  <a:lnTo>
                    <a:pt x="1149" y="1613"/>
                  </a:lnTo>
                  <a:lnTo>
                    <a:pt x="1295" y="1540"/>
                  </a:lnTo>
                  <a:lnTo>
                    <a:pt x="1417" y="1418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60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8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76"/>
            <p:cNvSpPr/>
            <p:nvPr/>
          </p:nvSpPr>
          <p:spPr>
            <a:xfrm>
              <a:off x="5031125" y="1757225"/>
              <a:ext cx="41550" cy="41550"/>
            </a:xfrm>
            <a:custGeom>
              <a:rect b="b" l="l" r="r" t="t"/>
              <a:pathLst>
                <a:path extrusionOk="0" h="1662" w="1662">
                  <a:moveTo>
                    <a:pt x="831" y="1"/>
                  </a:moveTo>
                  <a:lnTo>
                    <a:pt x="660" y="25"/>
                  </a:lnTo>
                  <a:lnTo>
                    <a:pt x="513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3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8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8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76"/>
            <p:cNvSpPr/>
            <p:nvPr/>
          </p:nvSpPr>
          <p:spPr>
            <a:xfrm>
              <a:off x="4634875" y="1756000"/>
              <a:ext cx="404225" cy="178325"/>
            </a:xfrm>
            <a:custGeom>
              <a:rect b="b" l="l" r="r" t="t"/>
              <a:pathLst>
                <a:path extrusionOk="0" h="7133" w="16169">
                  <a:moveTo>
                    <a:pt x="7742" y="1"/>
                  </a:moveTo>
                  <a:lnTo>
                    <a:pt x="5007" y="3444"/>
                  </a:lnTo>
                  <a:lnTo>
                    <a:pt x="464" y="1784"/>
                  </a:lnTo>
                  <a:lnTo>
                    <a:pt x="366" y="1881"/>
                  </a:lnTo>
                  <a:lnTo>
                    <a:pt x="244" y="1979"/>
                  </a:lnTo>
                  <a:lnTo>
                    <a:pt x="122" y="2052"/>
                  </a:lnTo>
                  <a:lnTo>
                    <a:pt x="0" y="2101"/>
                  </a:lnTo>
                  <a:lnTo>
                    <a:pt x="1465" y="7132"/>
                  </a:lnTo>
                  <a:lnTo>
                    <a:pt x="14703" y="7132"/>
                  </a:lnTo>
                  <a:lnTo>
                    <a:pt x="16168" y="2101"/>
                  </a:lnTo>
                  <a:lnTo>
                    <a:pt x="16046" y="2052"/>
                  </a:lnTo>
                  <a:lnTo>
                    <a:pt x="15924" y="1979"/>
                  </a:lnTo>
                  <a:lnTo>
                    <a:pt x="15802" y="1881"/>
                  </a:lnTo>
                  <a:lnTo>
                    <a:pt x="15704" y="1784"/>
                  </a:lnTo>
                  <a:lnTo>
                    <a:pt x="11161" y="3444"/>
                  </a:lnTo>
                  <a:lnTo>
                    <a:pt x="8426" y="1"/>
                  </a:lnTo>
                  <a:lnTo>
                    <a:pt x="8255" y="25"/>
                  </a:lnTo>
                  <a:lnTo>
                    <a:pt x="7913" y="25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76"/>
            <p:cNvSpPr/>
            <p:nvPr/>
          </p:nvSpPr>
          <p:spPr>
            <a:xfrm>
              <a:off x="4601275" y="1757225"/>
              <a:ext cx="41550" cy="41550"/>
            </a:xfrm>
            <a:custGeom>
              <a:rect b="b" l="l" r="r" t="t"/>
              <a:pathLst>
                <a:path extrusionOk="0" h="1662" w="1662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4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9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2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76"/>
            <p:cNvSpPr/>
            <p:nvPr/>
          </p:nvSpPr>
          <p:spPr>
            <a:xfrm>
              <a:off x="4673325" y="1947725"/>
              <a:ext cx="327300" cy="44600"/>
            </a:xfrm>
            <a:custGeom>
              <a:rect b="b" l="l" r="r" t="t"/>
              <a:pathLst>
                <a:path extrusionOk="0" h="1784" w="13092">
                  <a:moveTo>
                    <a:pt x="1" y="1"/>
                  </a:moveTo>
                  <a:lnTo>
                    <a:pt x="514" y="1784"/>
                  </a:lnTo>
                  <a:lnTo>
                    <a:pt x="1808" y="1686"/>
                  </a:lnTo>
                  <a:lnTo>
                    <a:pt x="3249" y="1588"/>
                  </a:lnTo>
                  <a:lnTo>
                    <a:pt x="4836" y="1539"/>
                  </a:lnTo>
                  <a:lnTo>
                    <a:pt x="8256" y="1539"/>
                  </a:lnTo>
                  <a:lnTo>
                    <a:pt x="9843" y="1588"/>
                  </a:lnTo>
                  <a:lnTo>
                    <a:pt x="11284" y="1661"/>
                  </a:lnTo>
                  <a:lnTo>
                    <a:pt x="12579" y="1784"/>
                  </a:lnTo>
                  <a:lnTo>
                    <a:pt x="1309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9" name="Google Shape;1329;p76"/>
          <p:cNvGrpSpPr/>
          <p:nvPr/>
        </p:nvGrpSpPr>
        <p:grpSpPr>
          <a:xfrm>
            <a:off x="4299057" y="1507659"/>
            <a:ext cx="356303" cy="360400"/>
            <a:chOff x="5297950" y="1632050"/>
            <a:chExt cx="426200" cy="431100"/>
          </a:xfrm>
        </p:grpSpPr>
        <p:sp>
          <p:nvSpPr>
            <p:cNvPr id="1330" name="Google Shape;1330;p76"/>
            <p:cNvSpPr/>
            <p:nvPr/>
          </p:nvSpPr>
          <p:spPr>
            <a:xfrm>
              <a:off x="5404800" y="1936125"/>
              <a:ext cx="212500" cy="127025"/>
            </a:xfrm>
            <a:custGeom>
              <a:rect b="b" l="l" r="r" t="t"/>
              <a:pathLst>
                <a:path extrusionOk="0" h="5081" w="8500">
                  <a:moveTo>
                    <a:pt x="3175" y="1"/>
                  </a:moveTo>
                  <a:lnTo>
                    <a:pt x="3175" y="2834"/>
                  </a:lnTo>
                  <a:lnTo>
                    <a:pt x="2614" y="2956"/>
                  </a:lnTo>
                  <a:lnTo>
                    <a:pt x="2076" y="3102"/>
                  </a:lnTo>
                  <a:lnTo>
                    <a:pt x="1588" y="3298"/>
                  </a:lnTo>
                  <a:lnTo>
                    <a:pt x="1148" y="3493"/>
                  </a:lnTo>
                  <a:lnTo>
                    <a:pt x="782" y="3713"/>
                  </a:lnTo>
                  <a:lnTo>
                    <a:pt x="611" y="3859"/>
                  </a:lnTo>
                  <a:lnTo>
                    <a:pt x="464" y="3982"/>
                  </a:lnTo>
                  <a:lnTo>
                    <a:pt x="318" y="4128"/>
                  </a:lnTo>
                  <a:lnTo>
                    <a:pt x="196" y="4275"/>
                  </a:lnTo>
                  <a:lnTo>
                    <a:pt x="74" y="4421"/>
                  </a:lnTo>
                  <a:lnTo>
                    <a:pt x="0" y="4592"/>
                  </a:lnTo>
                  <a:lnTo>
                    <a:pt x="171" y="4665"/>
                  </a:lnTo>
                  <a:lnTo>
                    <a:pt x="416" y="4739"/>
                  </a:lnTo>
                  <a:lnTo>
                    <a:pt x="782" y="4836"/>
                  </a:lnTo>
                  <a:lnTo>
                    <a:pt x="1344" y="4910"/>
                  </a:lnTo>
                  <a:lnTo>
                    <a:pt x="2101" y="5007"/>
                  </a:lnTo>
                  <a:lnTo>
                    <a:pt x="3053" y="5056"/>
                  </a:lnTo>
                  <a:lnTo>
                    <a:pt x="4250" y="5081"/>
                  </a:lnTo>
                  <a:lnTo>
                    <a:pt x="5447" y="5056"/>
                  </a:lnTo>
                  <a:lnTo>
                    <a:pt x="6399" y="5007"/>
                  </a:lnTo>
                  <a:lnTo>
                    <a:pt x="7156" y="4910"/>
                  </a:lnTo>
                  <a:lnTo>
                    <a:pt x="7718" y="4836"/>
                  </a:lnTo>
                  <a:lnTo>
                    <a:pt x="8084" y="4739"/>
                  </a:lnTo>
                  <a:lnTo>
                    <a:pt x="8329" y="4665"/>
                  </a:lnTo>
                  <a:lnTo>
                    <a:pt x="8500" y="4592"/>
                  </a:lnTo>
                  <a:lnTo>
                    <a:pt x="8426" y="4421"/>
                  </a:lnTo>
                  <a:lnTo>
                    <a:pt x="8304" y="4275"/>
                  </a:lnTo>
                  <a:lnTo>
                    <a:pt x="8182" y="4128"/>
                  </a:lnTo>
                  <a:lnTo>
                    <a:pt x="8036" y="3982"/>
                  </a:lnTo>
                  <a:lnTo>
                    <a:pt x="7889" y="3859"/>
                  </a:lnTo>
                  <a:lnTo>
                    <a:pt x="7718" y="3713"/>
                  </a:lnTo>
                  <a:lnTo>
                    <a:pt x="7352" y="3493"/>
                  </a:lnTo>
                  <a:lnTo>
                    <a:pt x="6912" y="3298"/>
                  </a:lnTo>
                  <a:lnTo>
                    <a:pt x="6424" y="3102"/>
                  </a:lnTo>
                  <a:lnTo>
                    <a:pt x="5886" y="2956"/>
                  </a:lnTo>
                  <a:lnTo>
                    <a:pt x="5325" y="2834"/>
                  </a:lnTo>
                  <a:lnTo>
                    <a:pt x="5325" y="1"/>
                  </a:lnTo>
                  <a:lnTo>
                    <a:pt x="5032" y="49"/>
                  </a:lnTo>
                  <a:lnTo>
                    <a:pt x="4763" y="98"/>
                  </a:lnTo>
                  <a:lnTo>
                    <a:pt x="4250" y="123"/>
                  </a:lnTo>
                  <a:lnTo>
                    <a:pt x="3737" y="98"/>
                  </a:lnTo>
                  <a:lnTo>
                    <a:pt x="3469" y="49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76"/>
            <p:cNvSpPr/>
            <p:nvPr/>
          </p:nvSpPr>
          <p:spPr>
            <a:xfrm>
              <a:off x="5297950" y="1632050"/>
              <a:ext cx="426200" cy="294950"/>
            </a:xfrm>
            <a:custGeom>
              <a:rect b="b" l="l" r="r" t="t"/>
              <a:pathLst>
                <a:path extrusionOk="0" h="11798" w="17048">
                  <a:moveTo>
                    <a:pt x="8524" y="2956"/>
                  </a:moveTo>
                  <a:lnTo>
                    <a:pt x="8573" y="2981"/>
                  </a:lnTo>
                  <a:lnTo>
                    <a:pt x="8622" y="3054"/>
                  </a:lnTo>
                  <a:lnTo>
                    <a:pt x="9086" y="4128"/>
                  </a:lnTo>
                  <a:lnTo>
                    <a:pt x="9135" y="4202"/>
                  </a:lnTo>
                  <a:lnTo>
                    <a:pt x="9208" y="4275"/>
                  </a:lnTo>
                  <a:lnTo>
                    <a:pt x="9306" y="4324"/>
                  </a:lnTo>
                  <a:lnTo>
                    <a:pt x="9403" y="4348"/>
                  </a:lnTo>
                  <a:lnTo>
                    <a:pt x="10576" y="4470"/>
                  </a:lnTo>
                  <a:lnTo>
                    <a:pt x="10649" y="4495"/>
                  </a:lnTo>
                  <a:lnTo>
                    <a:pt x="10698" y="4519"/>
                  </a:lnTo>
                  <a:lnTo>
                    <a:pt x="10673" y="4592"/>
                  </a:lnTo>
                  <a:lnTo>
                    <a:pt x="10624" y="4641"/>
                  </a:lnTo>
                  <a:lnTo>
                    <a:pt x="9745" y="5423"/>
                  </a:lnTo>
                  <a:lnTo>
                    <a:pt x="9696" y="5496"/>
                  </a:lnTo>
                  <a:lnTo>
                    <a:pt x="9648" y="5594"/>
                  </a:lnTo>
                  <a:lnTo>
                    <a:pt x="9623" y="5691"/>
                  </a:lnTo>
                  <a:lnTo>
                    <a:pt x="9623" y="5789"/>
                  </a:lnTo>
                  <a:lnTo>
                    <a:pt x="9892" y="6961"/>
                  </a:lnTo>
                  <a:lnTo>
                    <a:pt x="9892" y="7035"/>
                  </a:lnTo>
                  <a:lnTo>
                    <a:pt x="9867" y="7084"/>
                  </a:lnTo>
                  <a:lnTo>
                    <a:pt x="9818" y="7084"/>
                  </a:lnTo>
                  <a:lnTo>
                    <a:pt x="9745" y="7059"/>
                  </a:lnTo>
                  <a:lnTo>
                    <a:pt x="8719" y="6473"/>
                  </a:lnTo>
                  <a:lnTo>
                    <a:pt x="8622" y="6424"/>
                  </a:lnTo>
                  <a:lnTo>
                    <a:pt x="8426" y="6424"/>
                  </a:lnTo>
                  <a:lnTo>
                    <a:pt x="8329" y="6473"/>
                  </a:lnTo>
                  <a:lnTo>
                    <a:pt x="7303" y="7059"/>
                  </a:lnTo>
                  <a:lnTo>
                    <a:pt x="7230" y="7084"/>
                  </a:lnTo>
                  <a:lnTo>
                    <a:pt x="7181" y="7084"/>
                  </a:lnTo>
                  <a:lnTo>
                    <a:pt x="7156" y="7035"/>
                  </a:lnTo>
                  <a:lnTo>
                    <a:pt x="7156" y="6961"/>
                  </a:lnTo>
                  <a:lnTo>
                    <a:pt x="7425" y="5789"/>
                  </a:lnTo>
                  <a:lnTo>
                    <a:pt x="7425" y="5691"/>
                  </a:lnTo>
                  <a:lnTo>
                    <a:pt x="7401" y="5594"/>
                  </a:lnTo>
                  <a:lnTo>
                    <a:pt x="7352" y="5496"/>
                  </a:lnTo>
                  <a:lnTo>
                    <a:pt x="7303" y="5423"/>
                  </a:lnTo>
                  <a:lnTo>
                    <a:pt x="6424" y="4641"/>
                  </a:lnTo>
                  <a:lnTo>
                    <a:pt x="6375" y="4592"/>
                  </a:lnTo>
                  <a:lnTo>
                    <a:pt x="6350" y="4519"/>
                  </a:lnTo>
                  <a:lnTo>
                    <a:pt x="6399" y="4495"/>
                  </a:lnTo>
                  <a:lnTo>
                    <a:pt x="6473" y="4470"/>
                  </a:lnTo>
                  <a:lnTo>
                    <a:pt x="7645" y="4348"/>
                  </a:lnTo>
                  <a:lnTo>
                    <a:pt x="7743" y="4324"/>
                  </a:lnTo>
                  <a:lnTo>
                    <a:pt x="7840" y="4275"/>
                  </a:lnTo>
                  <a:lnTo>
                    <a:pt x="7913" y="4202"/>
                  </a:lnTo>
                  <a:lnTo>
                    <a:pt x="7962" y="4128"/>
                  </a:lnTo>
                  <a:lnTo>
                    <a:pt x="8426" y="3054"/>
                  </a:lnTo>
                  <a:lnTo>
                    <a:pt x="8475" y="2981"/>
                  </a:lnTo>
                  <a:lnTo>
                    <a:pt x="8524" y="2956"/>
                  </a:lnTo>
                  <a:close/>
                  <a:moveTo>
                    <a:pt x="15973" y="2150"/>
                  </a:moveTo>
                  <a:lnTo>
                    <a:pt x="15973" y="2516"/>
                  </a:lnTo>
                  <a:lnTo>
                    <a:pt x="15924" y="2932"/>
                  </a:lnTo>
                  <a:lnTo>
                    <a:pt x="15875" y="3371"/>
                  </a:lnTo>
                  <a:lnTo>
                    <a:pt x="15802" y="3835"/>
                  </a:lnTo>
                  <a:lnTo>
                    <a:pt x="15704" y="4299"/>
                  </a:lnTo>
                  <a:lnTo>
                    <a:pt x="15558" y="4788"/>
                  </a:lnTo>
                  <a:lnTo>
                    <a:pt x="15411" y="5252"/>
                  </a:lnTo>
                  <a:lnTo>
                    <a:pt x="15216" y="5740"/>
                  </a:lnTo>
                  <a:lnTo>
                    <a:pt x="14996" y="6204"/>
                  </a:lnTo>
                  <a:lnTo>
                    <a:pt x="14752" y="6620"/>
                  </a:lnTo>
                  <a:lnTo>
                    <a:pt x="14459" y="7035"/>
                  </a:lnTo>
                  <a:lnTo>
                    <a:pt x="14141" y="7426"/>
                  </a:lnTo>
                  <a:lnTo>
                    <a:pt x="13799" y="7767"/>
                  </a:lnTo>
                  <a:lnTo>
                    <a:pt x="13604" y="7914"/>
                  </a:lnTo>
                  <a:lnTo>
                    <a:pt x="13409" y="8061"/>
                  </a:lnTo>
                  <a:lnTo>
                    <a:pt x="13213" y="8183"/>
                  </a:lnTo>
                  <a:lnTo>
                    <a:pt x="12993" y="8305"/>
                  </a:lnTo>
                  <a:lnTo>
                    <a:pt x="12774" y="8402"/>
                  </a:lnTo>
                  <a:lnTo>
                    <a:pt x="12529" y="8476"/>
                  </a:lnTo>
                  <a:lnTo>
                    <a:pt x="12529" y="8476"/>
                  </a:lnTo>
                  <a:lnTo>
                    <a:pt x="12823" y="7767"/>
                  </a:lnTo>
                  <a:lnTo>
                    <a:pt x="13042" y="7059"/>
                  </a:lnTo>
                  <a:lnTo>
                    <a:pt x="13262" y="6351"/>
                  </a:lnTo>
                  <a:lnTo>
                    <a:pt x="13433" y="5618"/>
                  </a:lnTo>
                  <a:lnTo>
                    <a:pt x="13555" y="4837"/>
                  </a:lnTo>
                  <a:lnTo>
                    <a:pt x="13677" y="4031"/>
                  </a:lnTo>
                  <a:lnTo>
                    <a:pt x="13751" y="3127"/>
                  </a:lnTo>
                  <a:lnTo>
                    <a:pt x="13799" y="2150"/>
                  </a:lnTo>
                  <a:close/>
                  <a:moveTo>
                    <a:pt x="3249" y="2150"/>
                  </a:moveTo>
                  <a:lnTo>
                    <a:pt x="3298" y="3127"/>
                  </a:lnTo>
                  <a:lnTo>
                    <a:pt x="3371" y="4031"/>
                  </a:lnTo>
                  <a:lnTo>
                    <a:pt x="3493" y="4837"/>
                  </a:lnTo>
                  <a:lnTo>
                    <a:pt x="3615" y="5618"/>
                  </a:lnTo>
                  <a:lnTo>
                    <a:pt x="3786" y="6351"/>
                  </a:lnTo>
                  <a:lnTo>
                    <a:pt x="4006" y="7059"/>
                  </a:lnTo>
                  <a:lnTo>
                    <a:pt x="4226" y="7767"/>
                  </a:lnTo>
                  <a:lnTo>
                    <a:pt x="4519" y="8476"/>
                  </a:lnTo>
                  <a:lnTo>
                    <a:pt x="4274" y="8402"/>
                  </a:lnTo>
                  <a:lnTo>
                    <a:pt x="4055" y="8305"/>
                  </a:lnTo>
                  <a:lnTo>
                    <a:pt x="3835" y="8183"/>
                  </a:lnTo>
                  <a:lnTo>
                    <a:pt x="3639" y="8061"/>
                  </a:lnTo>
                  <a:lnTo>
                    <a:pt x="3444" y="7914"/>
                  </a:lnTo>
                  <a:lnTo>
                    <a:pt x="3249" y="7767"/>
                  </a:lnTo>
                  <a:lnTo>
                    <a:pt x="2907" y="7426"/>
                  </a:lnTo>
                  <a:lnTo>
                    <a:pt x="2589" y="7035"/>
                  </a:lnTo>
                  <a:lnTo>
                    <a:pt x="2296" y="6620"/>
                  </a:lnTo>
                  <a:lnTo>
                    <a:pt x="2052" y="6204"/>
                  </a:lnTo>
                  <a:lnTo>
                    <a:pt x="1832" y="5740"/>
                  </a:lnTo>
                  <a:lnTo>
                    <a:pt x="1637" y="5252"/>
                  </a:lnTo>
                  <a:lnTo>
                    <a:pt x="1490" y="4788"/>
                  </a:lnTo>
                  <a:lnTo>
                    <a:pt x="1344" y="4299"/>
                  </a:lnTo>
                  <a:lnTo>
                    <a:pt x="1246" y="3835"/>
                  </a:lnTo>
                  <a:lnTo>
                    <a:pt x="1173" y="3371"/>
                  </a:lnTo>
                  <a:lnTo>
                    <a:pt x="1124" y="2932"/>
                  </a:lnTo>
                  <a:lnTo>
                    <a:pt x="1075" y="2516"/>
                  </a:lnTo>
                  <a:lnTo>
                    <a:pt x="1075" y="2150"/>
                  </a:lnTo>
                  <a:close/>
                  <a:moveTo>
                    <a:pt x="3737" y="1"/>
                  </a:moveTo>
                  <a:lnTo>
                    <a:pt x="3639" y="25"/>
                  </a:lnTo>
                  <a:lnTo>
                    <a:pt x="3542" y="50"/>
                  </a:lnTo>
                  <a:lnTo>
                    <a:pt x="3444" y="99"/>
                  </a:lnTo>
                  <a:lnTo>
                    <a:pt x="3371" y="147"/>
                  </a:lnTo>
                  <a:lnTo>
                    <a:pt x="3322" y="221"/>
                  </a:lnTo>
                  <a:lnTo>
                    <a:pt x="3249" y="294"/>
                  </a:lnTo>
                  <a:lnTo>
                    <a:pt x="3224" y="392"/>
                  </a:lnTo>
                  <a:lnTo>
                    <a:pt x="3200" y="489"/>
                  </a:lnTo>
                  <a:lnTo>
                    <a:pt x="3224" y="1076"/>
                  </a:lnTo>
                  <a:lnTo>
                    <a:pt x="1075" y="1076"/>
                  </a:lnTo>
                  <a:lnTo>
                    <a:pt x="855" y="1100"/>
                  </a:lnTo>
                  <a:lnTo>
                    <a:pt x="660" y="1149"/>
                  </a:lnTo>
                  <a:lnTo>
                    <a:pt x="489" y="1246"/>
                  </a:lnTo>
                  <a:lnTo>
                    <a:pt x="318" y="1393"/>
                  </a:lnTo>
                  <a:lnTo>
                    <a:pt x="196" y="1540"/>
                  </a:lnTo>
                  <a:lnTo>
                    <a:pt x="98" y="1735"/>
                  </a:lnTo>
                  <a:lnTo>
                    <a:pt x="25" y="1930"/>
                  </a:lnTo>
                  <a:lnTo>
                    <a:pt x="0" y="2150"/>
                  </a:lnTo>
                  <a:lnTo>
                    <a:pt x="25" y="2614"/>
                  </a:lnTo>
                  <a:lnTo>
                    <a:pt x="49" y="3078"/>
                  </a:lnTo>
                  <a:lnTo>
                    <a:pt x="98" y="3518"/>
                  </a:lnTo>
                  <a:lnTo>
                    <a:pt x="171" y="3957"/>
                  </a:lnTo>
                  <a:lnTo>
                    <a:pt x="269" y="4348"/>
                  </a:lnTo>
                  <a:lnTo>
                    <a:pt x="367" y="4739"/>
                  </a:lnTo>
                  <a:lnTo>
                    <a:pt x="489" y="5130"/>
                  </a:lnTo>
                  <a:lnTo>
                    <a:pt x="635" y="5496"/>
                  </a:lnTo>
                  <a:lnTo>
                    <a:pt x="782" y="5838"/>
                  </a:lnTo>
                  <a:lnTo>
                    <a:pt x="928" y="6156"/>
                  </a:lnTo>
                  <a:lnTo>
                    <a:pt x="1099" y="6473"/>
                  </a:lnTo>
                  <a:lnTo>
                    <a:pt x="1295" y="6766"/>
                  </a:lnTo>
                  <a:lnTo>
                    <a:pt x="1466" y="7059"/>
                  </a:lnTo>
                  <a:lnTo>
                    <a:pt x="1661" y="7328"/>
                  </a:lnTo>
                  <a:lnTo>
                    <a:pt x="2076" y="7816"/>
                  </a:lnTo>
                  <a:lnTo>
                    <a:pt x="2516" y="8256"/>
                  </a:lnTo>
                  <a:lnTo>
                    <a:pt x="2931" y="8622"/>
                  </a:lnTo>
                  <a:lnTo>
                    <a:pt x="3346" y="8940"/>
                  </a:lnTo>
                  <a:lnTo>
                    <a:pt x="3762" y="9184"/>
                  </a:lnTo>
                  <a:lnTo>
                    <a:pt x="4152" y="9379"/>
                  </a:lnTo>
                  <a:lnTo>
                    <a:pt x="4519" y="9526"/>
                  </a:lnTo>
                  <a:lnTo>
                    <a:pt x="4836" y="9624"/>
                  </a:lnTo>
                  <a:lnTo>
                    <a:pt x="5105" y="9672"/>
                  </a:lnTo>
                  <a:lnTo>
                    <a:pt x="5422" y="10136"/>
                  </a:lnTo>
                  <a:lnTo>
                    <a:pt x="5764" y="10576"/>
                  </a:lnTo>
                  <a:lnTo>
                    <a:pt x="5935" y="10747"/>
                  </a:lnTo>
                  <a:lnTo>
                    <a:pt x="6131" y="10918"/>
                  </a:lnTo>
                  <a:lnTo>
                    <a:pt x="6326" y="11089"/>
                  </a:lnTo>
                  <a:lnTo>
                    <a:pt x="6546" y="11236"/>
                  </a:lnTo>
                  <a:lnTo>
                    <a:pt x="6766" y="11358"/>
                  </a:lnTo>
                  <a:lnTo>
                    <a:pt x="6985" y="11480"/>
                  </a:lnTo>
                  <a:lnTo>
                    <a:pt x="7230" y="11577"/>
                  </a:lnTo>
                  <a:lnTo>
                    <a:pt x="7474" y="11651"/>
                  </a:lnTo>
                  <a:lnTo>
                    <a:pt x="7718" y="11724"/>
                  </a:lnTo>
                  <a:lnTo>
                    <a:pt x="7987" y="11773"/>
                  </a:lnTo>
                  <a:lnTo>
                    <a:pt x="8255" y="11797"/>
                  </a:lnTo>
                  <a:lnTo>
                    <a:pt x="8793" y="11797"/>
                  </a:lnTo>
                  <a:lnTo>
                    <a:pt x="9061" y="11773"/>
                  </a:lnTo>
                  <a:lnTo>
                    <a:pt x="9330" y="11724"/>
                  </a:lnTo>
                  <a:lnTo>
                    <a:pt x="9574" y="11651"/>
                  </a:lnTo>
                  <a:lnTo>
                    <a:pt x="9818" y="11577"/>
                  </a:lnTo>
                  <a:lnTo>
                    <a:pt x="10063" y="11480"/>
                  </a:lnTo>
                  <a:lnTo>
                    <a:pt x="10283" y="11358"/>
                  </a:lnTo>
                  <a:lnTo>
                    <a:pt x="10502" y="11236"/>
                  </a:lnTo>
                  <a:lnTo>
                    <a:pt x="10722" y="11089"/>
                  </a:lnTo>
                  <a:lnTo>
                    <a:pt x="10918" y="10918"/>
                  </a:lnTo>
                  <a:lnTo>
                    <a:pt x="11113" y="10747"/>
                  </a:lnTo>
                  <a:lnTo>
                    <a:pt x="11284" y="10576"/>
                  </a:lnTo>
                  <a:lnTo>
                    <a:pt x="11626" y="10136"/>
                  </a:lnTo>
                  <a:lnTo>
                    <a:pt x="11943" y="9672"/>
                  </a:lnTo>
                  <a:lnTo>
                    <a:pt x="12212" y="9624"/>
                  </a:lnTo>
                  <a:lnTo>
                    <a:pt x="12529" y="9550"/>
                  </a:lnTo>
                  <a:lnTo>
                    <a:pt x="12896" y="9404"/>
                  </a:lnTo>
                  <a:lnTo>
                    <a:pt x="13287" y="9208"/>
                  </a:lnTo>
                  <a:lnTo>
                    <a:pt x="13702" y="8964"/>
                  </a:lnTo>
                  <a:lnTo>
                    <a:pt x="14117" y="8647"/>
                  </a:lnTo>
                  <a:lnTo>
                    <a:pt x="14557" y="8280"/>
                  </a:lnTo>
                  <a:lnTo>
                    <a:pt x="14972" y="7865"/>
                  </a:lnTo>
                  <a:lnTo>
                    <a:pt x="15387" y="7377"/>
                  </a:lnTo>
                  <a:lnTo>
                    <a:pt x="15582" y="7108"/>
                  </a:lnTo>
                  <a:lnTo>
                    <a:pt x="15753" y="6815"/>
                  </a:lnTo>
                  <a:lnTo>
                    <a:pt x="15949" y="6522"/>
                  </a:lnTo>
                  <a:lnTo>
                    <a:pt x="16120" y="6204"/>
                  </a:lnTo>
                  <a:lnTo>
                    <a:pt x="16266" y="5887"/>
                  </a:lnTo>
                  <a:lnTo>
                    <a:pt x="16413" y="5521"/>
                  </a:lnTo>
                  <a:lnTo>
                    <a:pt x="16559" y="5179"/>
                  </a:lnTo>
                  <a:lnTo>
                    <a:pt x="16681" y="4788"/>
                  </a:lnTo>
                  <a:lnTo>
                    <a:pt x="16779" y="4397"/>
                  </a:lnTo>
                  <a:lnTo>
                    <a:pt x="16877" y="3982"/>
                  </a:lnTo>
                  <a:lnTo>
                    <a:pt x="16950" y="3542"/>
                  </a:lnTo>
                  <a:lnTo>
                    <a:pt x="16999" y="3103"/>
                  </a:lnTo>
                  <a:lnTo>
                    <a:pt x="17023" y="2614"/>
                  </a:lnTo>
                  <a:lnTo>
                    <a:pt x="17048" y="2150"/>
                  </a:lnTo>
                  <a:lnTo>
                    <a:pt x="17023" y="1930"/>
                  </a:lnTo>
                  <a:lnTo>
                    <a:pt x="16950" y="1735"/>
                  </a:lnTo>
                  <a:lnTo>
                    <a:pt x="16852" y="1540"/>
                  </a:lnTo>
                  <a:lnTo>
                    <a:pt x="16730" y="1393"/>
                  </a:lnTo>
                  <a:lnTo>
                    <a:pt x="16559" y="1246"/>
                  </a:lnTo>
                  <a:lnTo>
                    <a:pt x="16388" y="1149"/>
                  </a:lnTo>
                  <a:lnTo>
                    <a:pt x="16193" y="1100"/>
                  </a:lnTo>
                  <a:lnTo>
                    <a:pt x="15973" y="1076"/>
                  </a:lnTo>
                  <a:lnTo>
                    <a:pt x="13824" y="1076"/>
                  </a:lnTo>
                  <a:lnTo>
                    <a:pt x="13848" y="489"/>
                  </a:lnTo>
                  <a:lnTo>
                    <a:pt x="13824" y="392"/>
                  </a:lnTo>
                  <a:lnTo>
                    <a:pt x="13799" y="294"/>
                  </a:lnTo>
                  <a:lnTo>
                    <a:pt x="13726" y="221"/>
                  </a:lnTo>
                  <a:lnTo>
                    <a:pt x="13677" y="147"/>
                  </a:lnTo>
                  <a:lnTo>
                    <a:pt x="13604" y="99"/>
                  </a:lnTo>
                  <a:lnTo>
                    <a:pt x="13506" y="50"/>
                  </a:lnTo>
                  <a:lnTo>
                    <a:pt x="13409" y="25"/>
                  </a:lnTo>
                  <a:lnTo>
                    <a:pt x="1331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2" name="Google Shape;1332;p76"/>
          <p:cNvGrpSpPr/>
          <p:nvPr/>
        </p:nvGrpSpPr>
        <p:grpSpPr>
          <a:xfrm>
            <a:off x="4861560" y="1496958"/>
            <a:ext cx="358351" cy="381822"/>
            <a:chOff x="5970800" y="1619250"/>
            <a:chExt cx="428650" cy="456725"/>
          </a:xfrm>
        </p:grpSpPr>
        <p:sp>
          <p:nvSpPr>
            <p:cNvPr id="1333" name="Google Shape;1333;p76"/>
            <p:cNvSpPr/>
            <p:nvPr/>
          </p:nvSpPr>
          <p:spPr>
            <a:xfrm>
              <a:off x="5970800" y="1674200"/>
              <a:ext cx="377975" cy="377950"/>
            </a:xfrm>
            <a:custGeom>
              <a:rect b="b" l="l" r="r" t="t"/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76"/>
            <p:cNvSpPr/>
            <p:nvPr/>
          </p:nvSpPr>
          <p:spPr>
            <a:xfrm>
              <a:off x="6068500" y="1771875"/>
              <a:ext cx="182575" cy="182600"/>
            </a:xfrm>
            <a:custGeom>
              <a:rect b="b" l="l" r="r" t="t"/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76"/>
            <p:cNvSpPr/>
            <p:nvPr/>
          </p:nvSpPr>
          <p:spPr>
            <a:xfrm>
              <a:off x="5981175" y="2005125"/>
              <a:ext cx="75125" cy="70850"/>
            </a:xfrm>
            <a:custGeom>
              <a:rect b="b" l="l" r="r" t="t"/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76"/>
            <p:cNvSpPr/>
            <p:nvPr/>
          </p:nvSpPr>
          <p:spPr>
            <a:xfrm>
              <a:off x="6263875" y="2005125"/>
              <a:ext cx="74525" cy="70850"/>
            </a:xfrm>
            <a:custGeom>
              <a:rect b="b" l="l" r="r" t="t"/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76"/>
            <p:cNvSpPr/>
            <p:nvPr/>
          </p:nvSpPr>
          <p:spPr>
            <a:xfrm>
              <a:off x="6147875" y="1619250"/>
              <a:ext cx="251575" cy="255850"/>
            </a:xfrm>
            <a:custGeom>
              <a:rect b="b" l="l" r="r" t="t"/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8" name="Google Shape;1338;p76"/>
          <p:cNvGrpSpPr/>
          <p:nvPr/>
        </p:nvGrpSpPr>
        <p:grpSpPr>
          <a:xfrm>
            <a:off x="5408764" y="1492360"/>
            <a:ext cx="401719" cy="366502"/>
            <a:chOff x="6625350" y="1613750"/>
            <a:chExt cx="480525" cy="438400"/>
          </a:xfrm>
        </p:grpSpPr>
        <p:sp>
          <p:nvSpPr>
            <p:cNvPr id="1339" name="Google Shape;1339;p76"/>
            <p:cNvSpPr/>
            <p:nvPr/>
          </p:nvSpPr>
          <p:spPr>
            <a:xfrm>
              <a:off x="6670525" y="1887275"/>
              <a:ext cx="117875" cy="164875"/>
            </a:xfrm>
            <a:custGeom>
              <a:rect b="b" l="l" r="r" t="t"/>
              <a:pathLst>
                <a:path extrusionOk="0" h="6595" w="4715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76"/>
            <p:cNvSpPr/>
            <p:nvPr/>
          </p:nvSpPr>
          <p:spPr>
            <a:xfrm>
              <a:off x="7075950" y="1754175"/>
              <a:ext cx="29925" cy="99550"/>
            </a:xfrm>
            <a:custGeom>
              <a:rect b="b" l="l" r="r" t="t"/>
              <a:pathLst>
                <a:path extrusionOk="0" h="3982" w="1197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76"/>
            <p:cNvSpPr/>
            <p:nvPr/>
          </p:nvSpPr>
          <p:spPr>
            <a:xfrm>
              <a:off x="6625350" y="1729750"/>
              <a:ext cx="97700" cy="147175"/>
            </a:xfrm>
            <a:custGeom>
              <a:rect b="b" l="l" r="r" t="t"/>
              <a:pathLst>
                <a:path extrusionOk="0" h="5887" w="3908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76"/>
            <p:cNvSpPr/>
            <p:nvPr/>
          </p:nvSpPr>
          <p:spPr>
            <a:xfrm>
              <a:off x="6736475" y="1638175"/>
              <a:ext cx="279650" cy="330325"/>
            </a:xfrm>
            <a:custGeom>
              <a:rect b="b" l="l" r="r" t="t"/>
              <a:pathLst>
                <a:path extrusionOk="0" h="13213" w="11186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76"/>
            <p:cNvSpPr/>
            <p:nvPr/>
          </p:nvSpPr>
          <p:spPr>
            <a:xfrm>
              <a:off x="7029550" y="1613750"/>
              <a:ext cx="34200" cy="379800"/>
            </a:xfrm>
            <a:custGeom>
              <a:rect b="b" l="l" r="r" t="t"/>
              <a:pathLst>
                <a:path extrusionOk="0" h="15192" w="1368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4" name="Google Shape;1344;p76"/>
          <p:cNvGrpSpPr/>
          <p:nvPr/>
        </p:nvGrpSpPr>
        <p:grpSpPr>
          <a:xfrm>
            <a:off x="380913" y="2088554"/>
            <a:ext cx="303217" cy="325685"/>
            <a:chOff x="611175" y="2326900"/>
            <a:chExt cx="362700" cy="389575"/>
          </a:xfrm>
        </p:grpSpPr>
        <p:sp>
          <p:nvSpPr>
            <p:cNvPr id="1345" name="Google Shape;1345;p76"/>
            <p:cNvSpPr/>
            <p:nvPr/>
          </p:nvSpPr>
          <p:spPr>
            <a:xfrm>
              <a:off x="611175" y="2326900"/>
              <a:ext cx="362700" cy="389575"/>
            </a:xfrm>
            <a:custGeom>
              <a:rect b="b" l="l" r="r" t="t"/>
              <a:pathLst>
                <a:path extrusionOk="0" h="15583" w="14508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76"/>
            <p:cNvSpPr/>
            <p:nvPr/>
          </p:nvSpPr>
          <p:spPr>
            <a:xfrm>
              <a:off x="794950" y="2500900"/>
              <a:ext cx="24450" cy="23850"/>
            </a:xfrm>
            <a:custGeom>
              <a:rect b="b" l="l" r="r" t="t"/>
              <a:pathLst>
                <a:path extrusionOk="0" h="954" w="978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76"/>
            <p:cNvSpPr/>
            <p:nvPr/>
          </p:nvSpPr>
          <p:spPr>
            <a:xfrm>
              <a:off x="754650" y="2381250"/>
              <a:ext cx="75750" cy="14050"/>
            </a:xfrm>
            <a:custGeom>
              <a:rect b="b" l="l" r="r" t="t"/>
              <a:pathLst>
                <a:path extrusionOk="0" h="562" w="303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76"/>
            <p:cNvSpPr/>
            <p:nvPr/>
          </p:nvSpPr>
          <p:spPr>
            <a:xfrm>
              <a:off x="765025" y="2453900"/>
              <a:ext cx="31175" cy="31150"/>
            </a:xfrm>
            <a:custGeom>
              <a:rect b="b" l="l" r="r" t="t"/>
              <a:pathLst>
                <a:path extrusionOk="0" h="1246" w="1247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9" name="Google Shape;1349;p76"/>
          <p:cNvSpPr/>
          <p:nvPr/>
        </p:nvSpPr>
        <p:spPr>
          <a:xfrm>
            <a:off x="936309" y="2091681"/>
            <a:ext cx="319561" cy="319561"/>
          </a:xfrm>
          <a:custGeom>
            <a:rect b="b" l="l" r="r" t="t"/>
            <a:pathLst>
              <a:path extrusionOk="0" h="15290" w="1529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0" name="Google Shape;1350;p76"/>
          <p:cNvSpPr/>
          <p:nvPr/>
        </p:nvSpPr>
        <p:spPr>
          <a:xfrm>
            <a:off x="1499857" y="2091681"/>
            <a:ext cx="319561" cy="319561"/>
          </a:xfrm>
          <a:custGeom>
            <a:rect b="b" l="l" r="r" t="t"/>
            <a:pathLst>
              <a:path extrusionOk="0" h="15290" w="1529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7645" y="10063"/>
                </a:moveTo>
                <a:lnTo>
                  <a:pt x="8207" y="10112"/>
                </a:lnTo>
                <a:lnTo>
                  <a:pt x="8768" y="10185"/>
                </a:lnTo>
                <a:lnTo>
                  <a:pt x="9281" y="10307"/>
                </a:lnTo>
                <a:lnTo>
                  <a:pt x="9819" y="10503"/>
                </a:lnTo>
                <a:lnTo>
                  <a:pt x="10307" y="10747"/>
                </a:lnTo>
                <a:lnTo>
                  <a:pt x="10796" y="11016"/>
                </a:lnTo>
                <a:lnTo>
                  <a:pt x="11235" y="11358"/>
                </a:lnTo>
                <a:lnTo>
                  <a:pt x="11650" y="11724"/>
                </a:lnTo>
                <a:lnTo>
                  <a:pt x="11699" y="11797"/>
                </a:lnTo>
                <a:lnTo>
                  <a:pt x="11748" y="11895"/>
                </a:lnTo>
                <a:lnTo>
                  <a:pt x="11772" y="11993"/>
                </a:lnTo>
                <a:lnTo>
                  <a:pt x="11797" y="12066"/>
                </a:lnTo>
                <a:lnTo>
                  <a:pt x="11772" y="12164"/>
                </a:lnTo>
                <a:lnTo>
                  <a:pt x="11748" y="12261"/>
                </a:lnTo>
                <a:lnTo>
                  <a:pt x="11699" y="12335"/>
                </a:lnTo>
                <a:lnTo>
                  <a:pt x="11650" y="12432"/>
                </a:lnTo>
                <a:lnTo>
                  <a:pt x="11577" y="12481"/>
                </a:lnTo>
                <a:lnTo>
                  <a:pt x="11479" y="12530"/>
                </a:lnTo>
                <a:lnTo>
                  <a:pt x="11406" y="12554"/>
                </a:lnTo>
                <a:lnTo>
                  <a:pt x="11211" y="12554"/>
                </a:lnTo>
                <a:lnTo>
                  <a:pt x="11113" y="12530"/>
                </a:lnTo>
                <a:lnTo>
                  <a:pt x="11040" y="12481"/>
                </a:lnTo>
                <a:lnTo>
                  <a:pt x="10966" y="12432"/>
                </a:lnTo>
                <a:lnTo>
                  <a:pt x="10600" y="12115"/>
                </a:lnTo>
                <a:lnTo>
                  <a:pt x="10234" y="11846"/>
                </a:lnTo>
                <a:lnTo>
                  <a:pt x="9843" y="11602"/>
                </a:lnTo>
                <a:lnTo>
                  <a:pt x="9428" y="11406"/>
                </a:lnTo>
                <a:lnTo>
                  <a:pt x="9013" y="11260"/>
                </a:lnTo>
                <a:lnTo>
                  <a:pt x="8573" y="11138"/>
                </a:lnTo>
                <a:lnTo>
                  <a:pt x="8109" y="11065"/>
                </a:lnTo>
                <a:lnTo>
                  <a:pt x="7645" y="11040"/>
                </a:lnTo>
                <a:lnTo>
                  <a:pt x="7181" y="11065"/>
                </a:lnTo>
                <a:lnTo>
                  <a:pt x="6717" y="11138"/>
                </a:lnTo>
                <a:lnTo>
                  <a:pt x="6277" y="11260"/>
                </a:lnTo>
                <a:lnTo>
                  <a:pt x="5862" y="11406"/>
                </a:lnTo>
                <a:lnTo>
                  <a:pt x="5447" y="11602"/>
                </a:lnTo>
                <a:lnTo>
                  <a:pt x="5056" y="11846"/>
                </a:lnTo>
                <a:lnTo>
                  <a:pt x="4690" y="12115"/>
                </a:lnTo>
                <a:lnTo>
                  <a:pt x="4323" y="12432"/>
                </a:lnTo>
                <a:lnTo>
                  <a:pt x="4250" y="12481"/>
                </a:lnTo>
                <a:lnTo>
                  <a:pt x="4177" y="12530"/>
                </a:lnTo>
                <a:lnTo>
                  <a:pt x="4079" y="12554"/>
                </a:lnTo>
                <a:lnTo>
                  <a:pt x="3884" y="12554"/>
                </a:lnTo>
                <a:lnTo>
                  <a:pt x="3811" y="12530"/>
                </a:lnTo>
                <a:lnTo>
                  <a:pt x="3713" y="12481"/>
                </a:lnTo>
                <a:lnTo>
                  <a:pt x="3640" y="12432"/>
                </a:lnTo>
                <a:lnTo>
                  <a:pt x="3591" y="12335"/>
                </a:lnTo>
                <a:lnTo>
                  <a:pt x="3542" y="12261"/>
                </a:lnTo>
                <a:lnTo>
                  <a:pt x="3517" y="12164"/>
                </a:lnTo>
                <a:lnTo>
                  <a:pt x="3493" y="12066"/>
                </a:lnTo>
                <a:lnTo>
                  <a:pt x="3517" y="11993"/>
                </a:lnTo>
                <a:lnTo>
                  <a:pt x="3542" y="11895"/>
                </a:lnTo>
                <a:lnTo>
                  <a:pt x="3591" y="11797"/>
                </a:lnTo>
                <a:lnTo>
                  <a:pt x="3640" y="11724"/>
                </a:lnTo>
                <a:lnTo>
                  <a:pt x="4055" y="11358"/>
                </a:lnTo>
                <a:lnTo>
                  <a:pt x="4494" y="11016"/>
                </a:lnTo>
                <a:lnTo>
                  <a:pt x="4983" y="10747"/>
                </a:lnTo>
                <a:lnTo>
                  <a:pt x="5471" y="10503"/>
                </a:lnTo>
                <a:lnTo>
                  <a:pt x="6009" y="10307"/>
                </a:lnTo>
                <a:lnTo>
                  <a:pt x="6521" y="10185"/>
                </a:lnTo>
                <a:lnTo>
                  <a:pt x="7083" y="10112"/>
                </a:lnTo>
                <a:lnTo>
                  <a:pt x="7645" y="1006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1" name="Google Shape;1351;p76"/>
          <p:cNvSpPr/>
          <p:nvPr/>
        </p:nvSpPr>
        <p:spPr>
          <a:xfrm>
            <a:off x="2063406" y="2091681"/>
            <a:ext cx="319561" cy="319561"/>
          </a:xfrm>
          <a:custGeom>
            <a:rect b="b" l="l" r="r" t="t"/>
            <a:pathLst>
              <a:path extrusionOk="0" h="15290" w="1529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2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2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699" y="10503"/>
                </a:moveTo>
                <a:lnTo>
                  <a:pt x="11797" y="10527"/>
                </a:lnTo>
                <a:lnTo>
                  <a:pt x="11895" y="10576"/>
                </a:lnTo>
                <a:lnTo>
                  <a:pt x="11968" y="10625"/>
                </a:lnTo>
                <a:lnTo>
                  <a:pt x="12041" y="10674"/>
                </a:lnTo>
                <a:lnTo>
                  <a:pt x="12090" y="10771"/>
                </a:lnTo>
                <a:lnTo>
                  <a:pt x="12114" y="10845"/>
                </a:lnTo>
                <a:lnTo>
                  <a:pt x="12139" y="10942"/>
                </a:lnTo>
                <a:lnTo>
                  <a:pt x="12139" y="11040"/>
                </a:lnTo>
                <a:lnTo>
                  <a:pt x="12114" y="11138"/>
                </a:lnTo>
                <a:lnTo>
                  <a:pt x="12090" y="11236"/>
                </a:lnTo>
                <a:lnTo>
                  <a:pt x="12041" y="11309"/>
                </a:lnTo>
                <a:lnTo>
                  <a:pt x="11968" y="11382"/>
                </a:lnTo>
                <a:lnTo>
                  <a:pt x="11895" y="11431"/>
                </a:lnTo>
                <a:lnTo>
                  <a:pt x="11797" y="11455"/>
                </a:lnTo>
                <a:lnTo>
                  <a:pt x="7792" y="12701"/>
                </a:lnTo>
                <a:lnTo>
                  <a:pt x="7645" y="12725"/>
                </a:lnTo>
                <a:lnTo>
                  <a:pt x="7498" y="12701"/>
                </a:lnTo>
                <a:lnTo>
                  <a:pt x="7352" y="12628"/>
                </a:lnTo>
                <a:lnTo>
                  <a:pt x="7254" y="12530"/>
                </a:lnTo>
                <a:lnTo>
                  <a:pt x="7181" y="12383"/>
                </a:lnTo>
                <a:lnTo>
                  <a:pt x="7157" y="12286"/>
                </a:lnTo>
                <a:lnTo>
                  <a:pt x="7157" y="12188"/>
                </a:lnTo>
                <a:lnTo>
                  <a:pt x="7181" y="12090"/>
                </a:lnTo>
                <a:lnTo>
                  <a:pt x="7205" y="12017"/>
                </a:lnTo>
                <a:lnTo>
                  <a:pt x="7254" y="11919"/>
                </a:lnTo>
                <a:lnTo>
                  <a:pt x="7327" y="11871"/>
                </a:lnTo>
                <a:lnTo>
                  <a:pt x="7401" y="11797"/>
                </a:lnTo>
                <a:lnTo>
                  <a:pt x="7498" y="11773"/>
                </a:lnTo>
                <a:lnTo>
                  <a:pt x="11504" y="10527"/>
                </a:lnTo>
                <a:lnTo>
                  <a:pt x="11602" y="1050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7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7" y="14533"/>
                </a:lnTo>
                <a:lnTo>
                  <a:pt x="11284" y="14362"/>
                </a:lnTo>
                <a:lnTo>
                  <a:pt x="11602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2" y="1100"/>
                </a:lnTo>
                <a:lnTo>
                  <a:pt x="11284" y="929"/>
                </a:lnTo>
                <a:lnTo>
                  <a:pt x="10967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7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52" name="Google Shape;1352;p76"/>
          <p:cNvGrpSpPr/>
          <p:nvPr/>
        </p:nvGrpSpPr>
        <p:grpSpPr>
          <a:xfrm>
            <a:off x="2701378" y="2036492"/>
            <a:ext cx="170502" cy="425733"/>
            <a:chOff x="3386850" y="2264625"/>
            <a:chExt cx="203950" cy="509250"/>
          </a:xfrm>
        </p:grpSpPr>
        <p:sp>
          <p:nvSpPr>
            <p:cNvPr id="1353" name="Google Shape;1353;p76"/>
            <p:cNvSpPr/>
            <p:nvPr/>
          </p:nvSpPr>
          <p:spPr>
            <a:xfrm>
              <a:off x="3386850" y="2370850"/>
              <a:ext cx="203950" cy="403025"/>
            </a:xfrm>
            <a:custGeom>
              <a:rect b="b" l="l" r="r" t="t"/>
              <a:pathLst>
                <a:path extrusionOk="0" h="16121" w="8158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76"/>
            <p:cNvSpPr/>
            <p:nvPr/>
          </p:nvSpPr>
          <p:spPr>
            <a:xfrm>
              <a:off x="3446075" y="2264625"/>
              <a:ext cx="85500" cy="94050"/>
            </a:xfrm>
            <a:custGeom>
              <a:rect b="b" l="l" r="r" t="t"/>
              <a:pathLst>
                <a:path extrusionOk="0" h="3762" w="342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5" name="Google Shape;1355;p76"/>
          <p:cNvGrpSpPr/>
          <p:nvPr/>
        </p:nvGrpSpPr>
        <p:grpSpPr>
          <a:xfrm>
            <a:off x="3843751" y="2090602"/>
            <a:ext cx="139863" cy="317513"/>
            <a:chOff x="4753325" y="2329350"/>
            <a:chExt cx="167300" cy="379800"/>
          </a:xfrm>
        </p:grpSpPr>
        <p:sp>
          <p:nvSpPr>
            <p:cNvPr id="1356" name="Google Shape;1356;p76"/>
            <p:cNvSpPr/>
            <p:nvPr/>
          </p:nvSpPr>
          <p:spPr>
            <a:xfrm>
              <a:off x="4753325" y="2424600"/>
              <a:ext cx="167300" cy="284550"/>
            </a:xfrm>
            <a:custGeom>
              <a:rect b="b" l="l" r="r" t="t"/>
              <a:pathLst>
                <a:path extrusionOk="0" h="11382" w="6692">
                  <a:moveTo>
                    <a:pt x="4030" y="0"/>
                  </a:moveTo>
                  <a:lnTo>
                    <a:pt x="3883" y="73"/>
                  </a:lnTo>
                  <a:lnTo>
                    <a:pt x="3712" y="122"/>
                  </a:lnTo>
                  <a:lnTo>
                    <a:pt x="3517" y="171"/>
                  </a:lnTo>
                  <a:lnTo>
                    <a:pt x="3175" y="171"/>
                  </a:lnTo>
                  <a:lnTo>
                    <a:pt x="3004" y="147"/>
                  </a:lnTo>
                  <a:lnTo>
                    <a:pt x="2833" y="73"/>
                  </a:lnTo>
                  <a:lnTo>
                    <a:pt x="2662" y="24"/>
                  </a:lnTo>
                  <a:lnTo>
                    <a:pt x="2418" y="24"/>
                  </a:lnTo>
                  <a:lnTo>
                    <a:pt x="2174" y="98"/>
                  </a:lnTo>
                  <a:lnTo>
                    <a:pt x="1954" y="171"/>
                  </a:lnTo>
                  <a:lnTo>
                    <a:pt x="1710" y="318"/>
                  </a:lnTo>
                  <a:lnTo>
                    <a:pt x="1490" y="489"/>
                  </a:lnTo>
                  <a:lnTo>
                    <a:pt x="1246" y="684"/>
                  </a:lnTo>
                  <a:lnTo>
                    <a:pt x="1050" y="928"/>
                  </a:lnTo>
                  <a:lnTo>
                    <a:pt x="855" y="1197"/>
                  </a:lnTo>
                  <a:lnTo>
                    <a:pt x="660" y="1514"/>
                  </a:lnTo>
                  <a:lnTo>
                    <a:pt x="513" y="1856"/>
                  </a:lnTo>
                  <a:lnTo>
                    <a:pt x="366" y="2223"/>
                  </a:lnTo>
                  <a:lnTo>
                    <a:pt x="244" y="2638"/>
                  </a:lnTo>
                  <a:lnTo>
                    <a:pt x="122" y="3102"/>
                  </a:lnTo>
                  <a:lnTo>
                    <a:pt x="49" y="3590"/>
                  </a:lnTo>
                  <a:lnTo>
                    <a:pt x="0" y="4103"/>
                  </a:lnTo>
                  <a:lnTo>
                    <a:pt x="0" y="4665"/>
                  </a:lnTo>
                  <a:lnTo>
                    <a:pt x="0" y="4787"/>
                  </a:lnTo>
                  <a:lnTo>
                    <a:pt x="25" y="4909"/>
                  </a:lnTo>
                  <a:lnTo>
                    <a:pt x="73" y="5007"/>
                  </a:lnTo>
                  <a:lnTo>
                    <a:pt x="147" y="5104"/>
                  </a:lnTo>
                  <a:lnTo>
                    <a:pt x="220" y="5178"/>
                  </a:lnTo>
                  <a:lnTo>
                    <a:pt x="318" y="5251"/>
                  </a:lnTo>
                  <a:lnTo>
                    <a:pt x="415" y="5275"/>
                  </a:lnTo>
                  <a:lnTo>
                    <a:pt x="537" y="5300"/>
                  </a:lnTo>
                  <a:lnTo>
                    <a:pt x="660" y="5275"/>
                  </a:lnTo>
                  <a:lnTo>
                    <a:pt x="757" y="5251"/>
                  </a:lnTo>
                  <a:lnTo>
                    <a:pt x="855" y="5178"/>
                  </a:lnTo>
                  <a:lnTo>
                    <a:pt x="928" y="5104"/>
                  </a:lnTo>
                  <a:lnTo>
                    <a:pt x="1001" y="5007"/>
                  </a:lnTo>
                  <a:lnTo>
                    <a:pt x="1026" y="4909"/>
                  </a:lnTo>
                  <a:lnTo>
                    <a:pt x="1050" y="4787"/>
                  </a:lnTo>
                  <a:lnTo>
                    <a:pt x="1075" y="4665"/>
                  </a:lnTo>
                  <a:lnTo>
                    <a:pt x="1099" y="4201"/>
                  </a:lnTo>
                  <a:lnTo>
                    <a:pt x="1148" y="3737"/>
                  </a:lnTo>
                  <a:lnTo>
                    <a:pt x="1221" y="3322"/>
                  </a:lnTo>
                  <a:lnTo>
                    <a:pt x="1319" y="2931"/>
                  </a:lnTo>
                  <a:lnTo>
                    <a:pt x="1441" y="2589"/>
                  </a:lnTo>
                  <a:lnTo>
                    <a:pt x="1539" y="2345"/>
                  </a:lnTo>
                  <a:lnTo>
                    <a:pt x="1636" y="2174"/>
                  </a:lnTo>
                  <a:lnTo>
                    <a:pt x="1685" y="2149"/>
                  </a:lnTo>
                  <a:lnTo>
                    <a:pt x="1710" y="2149"/>
                  </a:lnTo>
                  <a:lnTo>
                    <a:pt x="1734" y="2247"/>
                  </a:lnTo>
                  <a:lnTo>
                    <a:pt x="1734" y="2516"/>
                  </a:lnTo>
                  <a:lnTo>
                    <a:pt x="1685" y="3493"/>
                  </a:lnTo>
                  <a:lnTo>
                    <a:pt x="1612" y="4836"/>
                  </a:lnTo>
                  <a:lnTo>
                    <a:pt x="1490" y="6374"/>
                  </a:lnTo>
                  <a:lnTo>
                    <a:pt x="1246" y="9256"/>
                  </a:lnTo>
                  <a:lnTo>
                    <a:pt x="1148" y="10551"/>
                  </a:lnTo>
                  <a:lnTo>
                    <a:pt x="1148" y="10697"/>
                  </a:lnTo>
                  <a:lnTo>
                    <a:pt x="1148" y="10844"/>
                  </a:lnTo>
                  <a:lnTo>
                    <a:pt x="1197" y="10966"/>
                  </a:lnTo>
                  <a:lnTo>
                    <a:pt x="1270" y="11088"/>
                  </a:lnTo>
                  <a:lnTo>
                    <a:pt x="1343" y="11186"/>
                  </a:lnTo>
                  <a:lnTo>
                    <a:pt x="1465" y="11284"/>
                  </a:lnTo>
                  <a:lnTo>
                    <a:pt x="1588" y="11357"/>
                  </a:lnTo>
                  <a:lnTo>
                    <a:pt x="1710" y="11381"/>
                  </a:lnTo>
                  <a:lnTo>
                    <a:pt x="1954" y="11381"/>
                  </a:lnTo>
                  <a:lnTo>
                    <a:pt x="2076" y="11357"/>
                  </a:lnTo>
                  <a:lnTo>
                    <a:pt x="2174" y="11284"/>
                  </a:lnTo>
                  <a:lnTo>
                    <a:pt x="2271" y="11210"/>
                  </a:lnTo>
                  <a:lnTo>
                    <a:pt x="2345" y="11137"/>
                  </a:lnTo>
                  <a:lnTo>
                    <a:pt x="2418" y="11039"/>
                  </a:lnTo>
                  <a:lnTo>
                    <a:pt x="2467" y="10917"/>
                  </a:lnTo>
                  <a:lnTo>
                    <a:pt x="2516" y="10795"/>
                  </a:lnTo>
                  <a:lnTo>
                    <a:pt x="3053" y="7034"/>
                  </a:lnTo>
                  <a:lnTo>
                    <a:pt x="3053" y="6985"/>
                  </a:lnTo>
                  <a:lnTo>
                    <a:pt x="3102" y="6887"/>
                  </a:lnTo>
                  <a:lnTo>
                    <a:pt x="3151" y="6839"/>
                  </a:lnTo>
                  <a:lnTo>
                    <a:pt x="3200" y="6790"/>
                  </a:lnTo>
                  <a:lnTo>
                    <a:pt x="3273" y="6765"/>
                  </a:lnTo>
                  <a:lnTo>
                    <a:pt x="3346" y="6741"/>
                  </a:lnTo>
                  <a:lnTo>
                    <a:pt x="3419" y="6765"/>
                  </a:lnTo>
                  <a:lnTo>
                    <a:pt x="3493" y="6790"/>
                  </a:lnTo>
                  <a:lnTo>
                    <a:pt x="3541" y="6839"/>
                  </a:lnTo>
                  <a:lnTo>
                    <a:pt x="3590" y="6887"/>
                  </a:lnTo>
                  <a:lnTo>
                    <a:pt x="3639" y="6985"/>
                  </a:lnTo>
                  <a:lnTo>
                    <a:pt x="3639" y="7034"/>
                  </a:lnTo>
                  <a:lnTo>
                    <a:pt x="4176" y="10795"/>
                  </a:lnTo>
                  <a:lnTo>
                    <a:pt x="4225" y="10917"/>
                  </a:lnTo>
                  <a:lnTo>
                    <a:pt x="4274" y="11039"/>
                  </a:lnTo>
                  <a:lnTo>
                    <a:pt x="4347" y="11137"/>
                  </a:lnTo>
                  <a:lnTo>
                    <a:pt x="4421" y="11210"/>
                  </a:lnTo>
                  <a:lnTo>
                    <a:pt x="4518" y="11284"/>
                  </a:lnTo>
                  <a:lnTo>
                    <a:pt x="4616" y="11357"/>
                  </a:lnTo>
                  <a:lnTo>
                    <a:pt x="4738" y="11381"/>
                  </a:lnTo>
                  <a:lnTo>
                    <a:pt x="4982" y="11381"/>
                  </a:lnTo>
                  <a:lnTo>
                    <a:pt x="5104" y="11357"/>
                  </a:lnTo>
                  <a:lnTo>
                    <a:pt x="5227" y="11284"/>
                  </a:lnTo>
                  <a:lnTo>
                    <a:pt x="5349" y="11186"/>
                  </a:lnTo>
                  <a:lnTo>
                    <a:pt x="5422" y="11088"/>
                  </a:lnTo>
                  <a:lnTo>
                    <a:pt x="5495" y="10966"/>
                  </a:lnTo>
                  <a:lnTo>
                    <a:pt x="5544" y="10844"/>
                  </a:lnTo>
                  <a:lnTo>
                    <a:pt x="5544" y="10697"/>
                  </a:lnTo>
                  <a:lnTo>
                    <a:pt x="5544" y="10551"/>
                  </a:lnTo>
                  <a:lnTo>
                    <a:pt x="5202" y="6399"/>
                  </a:lnTo>
                  <a:lnTo>
                    <a:pt x="5007" y="3517"/>
                  </a:lnTo>
                  <a:lnTo>
                    <a:pt x="4958" y="2540"/>
                  </a:lnTo>
                  <a:lnTo>
                    <a:pt x="4958" y="2247"/>
                  </a:lnTo>
                  <a:lnTo>
                    <a:pt x="4982" y="2149"/>
                  </a:lnTo>
                  <a:lnTo>
                    <a:pt x="5007" y="2149"/>
                  </a:lnTo>
                  <a:lnTo>
                    <a:pt x="5056" y="2174"/>
                  </a:lnTo>
                  <a:lnTo>
                    <a:pt x="5153" y="2320"/>
                  </a:lnTo>
                  <a:lnTo>
                    <a:pt x="5251" y="2564"/>
                  </a:lnTo>
                  <a:lnTo>
                    <a:pt x="5349" y="2906"/>
                  </a:lnTo>
                  <a:lnTo>
                    <a:pt x="5446" y="3297"/>
                  </a:lnTo>
                  <a:lnTo>
                    <a:pt x="5544" y="3737"/>
                  </a:lnTo>
                  <a:lnTo>
                    <a:pt x="5593" y="4201"/>
                  </a:lnTo>
                  <a:lnTo>
                    <a:pt x="5617" y="4665"/>
                  </a:lnTo>
                  <a:lnTo>
                    <a:pt x="5642" y="4787"/>
                  </a:lnTo>
                  <a:lnTo>
                    <a:pt x="5666" y="4909"/>
                  </a:lnTo>
                  <a:lnTo>
                    <a:pt x="5691" y="5007"/>
                  </a:lnTo>
                  <a:lnTo>
                    <a:pt x="5764" y="5104"/>
                  </a:lnTo>
                  <a:lnTo>
                    <a:pt x="5837" y="5178"/>
                  </a:lnTo>
                  <a:lnTo>
                    <a:pt x="5935" y="5251"/>
                  </a:lnTo>
                  <a:lnTo>
                    <a:pt x="6033" y="5275"/>
                  </a:lnTo>
                  <a:lnTo>
                    <a:pt x="6155" y="5300"/>
                  </a:lnTo>
                  <a:lnTo>
                    <a:pt x="6277" y="5275"/>
                  </a:lnTo>
                  <a:lnTo>
                    <a:pt x="6374" y="5251"/>
                  </a:lnTo>
                  <a:lnTo>
                    <a:pt x="6472" y="5178"/>
                  </a:lnTo>
                  <a:lnTo>
                    <a:pt x="6545" y="5104"/>
                  </a:lnTo>
                  <a:lnTo>
                    <a:pt x="6619" y="5007"/>
                  </a:lnTo>
                  <a:lnTo>
                    <a:pt x="6668" y="4909"/>
                  </a:lnTo>
                  <a:lnTo>
                    <a:pt x="6692" y="4787"/>
                  </a:lnTo>
                  <a:lnTo>
                    <a:pt x="6692" y="4665"/>
                  </a:lnTo>
                  <a:lnTo>
                    <a:pt x="6692" y="4103"/>
                  </a:lnTo>
                  <a:lnTo>
                    <a:pt x="6643" y="3566"/>
                  </a:lnTo>
                  <a:lnTo>
                    <a:pt x="6570" y="3077"/>
                  </a:lnTo>
                  <a:lnTo>
                    <a:pt x="6472" y="2638"/>
                  </a:lnTo>
                  <a:lnTo>
                    <a:pt x="6374" y="2223"/>
                  </a:lnTo>
                  <a:lnTo>
                    <a:pt x="6228" y="1832"/>
                  </a:lnTo>
                  <a:lnTo>
                    <a:pt x="6081" y="1490"/>
                  </a:lnTo>
                  <a:lnTo>
                    <a:pt x="5910" y="1172"/>
                  </a:lnTo>
                  <a:lnTo>
                    <a:pt x="5715" y="904"/>
                  </a:lnTo>
                  <a:lnTo>
                    <a:pt x="5520" y="659"/>
                  </a:lnTo>
                  <a:lnTo>
                    <a:pt x="5300" y="464"/>
                  </a:lnTo>
                  <a:lnTo>
                    <a:pt x="5056" y="293"/>
                  </a:lnTo>
                  <a:lnTo>
                    <a:pt x="4811" y="171"/>
                  </a:lnTo>
                  <a:lnTo>
                    <a:pt x="4567" y="73"/>
                  </a:lnTo>
                  <a:lnTo>
                    <a:pt x="4299" y="24"/>
                  </a:lnTo>
                  <a:lnTo>
                    <a:pt x="4030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76"/>
            <p:cNvSpPr/>
            <p:nvPr/>
          </p:nvSpPr>
          <p:spPr>
            <a:xfrm>
              <a:off x="4798500" y="2329350"/>
              <a:ext cx="76950" cy="84275"/>
            </a:xfrm>
            <a:custGeom>
              <a:rect b="b" l="l" r="r" t="t"/>
              <a:pathLst>
                <a:path extrusionOk="0" h="3371" w="3078">
                  <a:moveTo>
                    <a:pt x="1539" y="0"/>
                  </a:moveTo>
                  <a:lnTo>
                    <a:pt x="1222" y="24"/>
                  </a:lnTo>
                  <a:lnTo>
                    <a:pt x="953" y="98"/>
                  </a:lnTo>
                  <a:lnTo>
                    <a:pt x="684" y="220"/>
                  </a:lnTo>
                  <a:lnTo>
                    <a:pt x="464" y="415"/>
                  </a:lnTo>
                  <a:lnTo>
                    <a:pt x="367" y="513"/>
                  </a:lnTo>
                  <a:lnTo>
                    <a:pt x="269" y="635"/>
                  </a:lnTo>
                  <a:lnTo>
                    <a:pt x="196" y="757"/>
                  </a:lnTo>
                  <a:lnTo>
                    <a:pt x="123" y="879"/>
                  </a:lnTo>
                  <a:lnTo>
                    <a:pt x="74" y="1026"/>
                  </a:lnTo>
                  <a:lnTo>
                    <a:pt x="49" y="1172"/>
                  </a:lnTo>
                  <a:lnTo>
                    <a:pt x="25" y="1343"/>
                  </a:lnTo>
                  <a:lnTo>
                    <a:pt x="0" y="1514"/>
                  </a:lnTo>
                  <a:lnTo>
                    <a:pt x="25" y="1685"/>
                  </a:lnTo>
                  <a:lnTo>
                    <a:pt x="49" y="1856"/>
                  </a:lnTo>
                  <a:lnTo>
                    <a:pt x="123" y="2198"/>
                  </a:lnTo>
                  <a:lnTo>
                    <a:pt x="269" y="2516"/>
                  </a:lnTo>
                  <a:lnTo>
                    <a:pt x="464" y="2784"/>
                  </a:lnTo>
                  <a:lnTo>
                    <a:pt x="562" y="2906"/>
                  </a:lnTo>
                  <a:lnTo>
                    <a:pt x="684" y="3029"/>
                  </a:lnTo>
                  <a:lnTo>
                    <a:pt x="806" y="3126"/>
                  </a:lnTo>
                  <a:lnTo>
                    <a:pt x="953" y="3199"/>
                  </a:lnTo>
                  <a:lnTo>
                    <a:pt x="1075" y="3273"/>
                  </a:lnTo>
                  <a:lnTo>
                    <a:pt x="1222" y="3322"/>
                  </a:lnTo>
                  <a:lnTo>
                    <a:pt x="1393" y="3346"/>
                  </a:lnTo>
                  <a:lnTo>
                    <a:pt x="1539" y="3370"/>
                  </a:lnTo>
                  <a:lnTo>
                    <a:pt x="1686" y="3346"/>
                  </a:lnTo>
                  <a:lnTo>
                    <a:pt x="1857" y="3322"/>
                  </a:lnTo>
                  <a:lnTo>
                    <a:pt x="2003" y="3273"/>
                  </a:lnTo>
                  <a:lnTo>
                    <a:pt x="2125" y="3199"/>
                  </a:lnTo>
                  <a:lnTo>
                    <a:pt x="2272" y="3126"/>
                  </a:lnTo>
                  <a:lnTo>
                    <a:pt x="2394" y="3029"/>
                  </a:lnTo>
                  <a:lnTo>
                    <a:pt x="2516" y="2906"/>
                  </a:lnTo>
                  <a:lnTo>
                    <a:pt x="2614" y="2784"/>
                  </a:lnTo>
                  <a:lnTo>
                    <a:pt x="2809" y="2516"/>
                  </a:lnTo>
                  <a:lnTo>
                    <a:pt x="2956" y="2198"/>
                  </a:lnTo>
                  <a:lnTo>
                    <a:pt x="3029" y="1856"/>
                  </a:lnTo>
                  <a:lnTo>
                    <a:pt x="3053" y="1685"/>
                  </a:lnTo>
                  <a:lnTo>
                    <a:pt x="3078" y="1514"/>
                  </a:lnTo>
                  <a:lnTo>
                    <a:pt x="3053" y="1343"/>
                  </a:lnTo>
                  <a:lnTo>
                    <a:pt x="3029" y="1172"/>
                  </a:lnTo>
                  <a:lnTo>
                    <a:pt x="3004" y="1026"/>
                  </a:lnTo>
                  <a:lnTo>
                    <a:pt x="2956" y="879"/>
                  </a:lnTo>
                  <a:lnTo>
                    <a:pt x="2882" y="757"/>
                  </a:lnTo>
                  <a:lnTo>
                    <a:pt x="2809" y="635"/>
                  </a:lnTo>
                  <a:lnTo>
                    <a:pt x="2711" y="513"/>
                  </a:lnTo>
                  <a:lnTo>
                    <a:pt x="2614" y="415"/>
                  </a:lnTo>
                  <a:lnTo>
                    <a:pt x="2394" y="220"/>
                  </a:lnTo>
                  <a:lnTo>
                    <a:pt x="2125" y="98"/>
                  </a:lnTo>
                  <a:lnTo>
                    <a:pt x="1857" y="24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8" name="Google Shape;1358;p76"/>
          <p:cNvGrpSpPr/>
          <p:nvPr/>
        </p:nvGrpSpPr>
        <p:grpSpPr>
          <a:xfrm>
            <a:off x="3277654" y="2038519"/>
            <a:ext cx="145004" cy="421658"/>
            <a:chOff x="4076175" y="2267050"/>
            <a:chExt cx="173450" cy="504375"/>
          </a:xfrm>
        </p:grpSpPr>
        <p:sp>
          <p:nvSpPr>
            <p:cNvPr id="1359" name="Google Shape;1359;p76"/>
            <p:cNvSpPr/>
            <p:nvPr/>
          </p:nvSpPr>
          <p:spPr>
            <a:xfrm>
              <a:off x="4122600" y="2267050"/>
              <a:ext cx="80600" cy="91625"/>
            </a:xfrm>
            <a:custGeom>
              <a:rect b="b" l="l" r="r" t="t"/>
              <a:pathLst>
                <a:path extrusionOk="0" h="3665" w="3224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76"/>
            <p:cNvSpPr/>
            <p:nvPr/>
          </p:nvSpPr>
          <p:spPr>
            <a:xfrm>
              <a:off x="4076175" y="2370250"/>
              <a:ext cx="173450" cy="401175"/>
            </a:xfrm>
            <a:custGeom>
              <a:rect b="b" l="l" r="r" t="t"/>
              <a:pathLst>
                <a:path extrusionOk="0" h="16047" w="6938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1" name="Google Shape;1361;p76"/>
          <p:cNvSpPr/>
          <p:nvPr/>
        </p:nvSpPr>
        <p:spPr>
          <a:xfrm>
            <a:off x="4317599" y="2083007"/>
            <a:ext cx="319561" cy="336908"/>
          </a:xfrm>
          <a:custGeom>
            <a:rect b="b" l="l" r="r" t="t"/>
            <a:pathLst>
              <a:path extrusionOk="0" h="16120" w="1529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62" name="Google Shape;1362;p76"/>
          <p:cNvGrpSpPr/>
          <p:nvPr/>
        </p:nvGrpSpPr>
        <p:grpSpPr>
          <a:xfrm>
            <a:off x="4865134" y="2089056"/>
            <a:ext cx="351204" cy="324661"/>
            <a:chOff x="5975075" y="2327500"/>
            <a:chExt cx="420100" cy="388350"/>
          </a:xfrm>
        </p:grpSpPr>
        <p:sp>
          <p:nvSpPr>
            <p:cNvPr id="1363" name="Google Shape;1363;p76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76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5" name="Google Shape;1365;p76"/>
          <p:cNvGrpSpPr/>
          <p:nvPr/>
        </p:nvGrpSpPr>
        <p:grpSpPr>
          <a:xfrm>
            <a:off x="5496544" y="2079358"/>
            <a:ext cx="215437" cy="351204"/>
            <a:chOff x="6730350" y="2315900"/>
            <a:chExt cx="257700" cy="420100"/>
          </a:xfrm>
        </p:grpSpPr>
        <p:sp>
          <p:nvSpPr>
            <p:cNvPr id="1366" name="Google Shape;1366;p76"/>
            <p:cNvSpPr/>
            <p:nvPr/>
          </p:nvSpPr>
          <p:spPr>
            <a:xfrm>
              <a:off x="6807900" y="26712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76"/>
            <p:cNvSpPr/>
            <p:nvPr/>
          </p:nvSpPr>
          <p:spPr>
            <a:xfrm>
              <a:off x="6807900" y="26364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76"/>
            <p:cNvSpPr/>
            <p:nvPr/>
          </p:nvSpPr>
          <p:spPr>
            <a:xfrm>
              <a:off x="6807900" y="2706075"/>
              <a:ext cx="102600" cy="29925"/>
            </a:xfrm>
            <a:custGeom>
              <a:rect b="b" l="l" r="r" t="t"/>
              <a:pathLst>
                <a:path extrusionOk="0" h="1197" w="4104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76"/>
            <p:cNvSpPr/>
            <p:nvPr/>
          </p:nvSpPr>
          <p:spPr>
            <a:xfrm>
              <a:off x="6811575" y="2463675"/>
              <a:ext cx="95275" cy="160600"/>
            </a:xfrm>
            <a:custGeom>
              <a:rect b="b" l="l" r="r" t="t"/>
              <a:pathLst>
                <a:path extrusionOk="0" h="6424" w="3811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76"/>
            <p:cNvSpPr/>
            <p:nvPr/>
          </p:nvSpPr>
          <p:spPr>
            <a:xfrm>
              <a:off x="6730350" y="2315900"/>
              <a:ext cx="257700" cy="308375"/>
            </a:xfrm>
            <a:custGeom>
              <a:rect b="b" l="l" r="r" t="t"/>
              <a:pathLst>
                <a:path extrusionOk="0" h="12335" w="10308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1" name="Google Shape;1371;p76"/>
          <p:cNvGrpSpPr/>
          <p:nvPr/>
        </p:nvGrpSpPr>
        <p:grpSpPr>
          <a:xfrm>
            <a:off x="477889" y="2615840"/>
            <a:ext cx="109265" cy="398166"/>
            <a:chOff x="727175" y="2957625"/>
            <a:chExt cx="130700" cy="476275"/>
          </a:xfrm>
        </p:grpSpPr>
        <p:sp>
          <p:nvSpPr>
            <p:cNvPr id="1372" name="Google Shape;1372;p76"/>
            <p:cNvSpPr/>
            <p:nvPr/>
          </p:nvSpPr>
          <p:spPr>
            <a:xfrm>
              <a:off x="727175" y="2957625"/>
              <a:ext cx="130700" cy="476275"/>
            </a:xfrm>
            <a:custGeom>
              <a:rect b="b" l="l" r="r" t="t"/>
              <a:pathLst>
                <a:path extrusionOk="0" h="19051" w="5228">
                  <a:moveTo>
                    <a:pt x="2614" y="489"/>
                  </a:moveTo>
                  <a:lnTo>
                    <a:pt x="2858" y="538"/>
                  </a:lnTo>
                  <a:lnTo>
                    <a:pt x="3102" y="611"/>
                  </a:lnTo>
                  <a:lnTo>
                    <a:pt x="3322" y="709"/>
                  </a:lnTo>
                  <a:lnTo>
                    <a:pt x="3493" y="880"/>
                  </a:lnTo>
                  <a:lnTo>
                    <a:pt x="3664" y="1051"/>
                  </a:lnTo>
                  <a:lnTo>
                    <a:pt x="3762" y="1270"/>
                  </a:lnTo>
                  <a:lnTo>
                    <a:pt x="3835" y="1490"/>
                  </a:lnTo>
                  <a:lnTo>
                    <a:pt x="3859" y="1759"/>
                  </a:lnTo>
                  <a:lnTo>
                    <a:pt x="3859" y="14483"/>
                  </a:lnTo>
                  <a:lnTo>
                    <a:pt x="3884" y="14581"/>
                  </a:lnTo>
                  <a:lnTo>
                    <a:pt x="3908" y="14679"/>
                  </a:lnTo>
                  <a:lnTo>
                    <a:pt x="3957" y="14776"/>
                  </a:lnTo>
                  <a:lnTo>
                    <a:pt x="4030" y="14850"/>
                  </a:lnTo>
                  <a:lnTo>
                    <a:pt x="4177" y="14996"/>
                  </a:lnTo>
                  <a:lnTo>
                    <a:pt x="4324" y="15167"/>
                  </a:lnTo>
                  <a:lnTo>
                    <a:pt x="4446" y="15363"/>
                  </a:lnTo>
                  <a:lnTo>
                    <a:pt x="4543" y="15558"/>
                  </a:lnTo>
                  <a:lnTo>
                    <a:pt x="4641" y="15778"/>
                  </a:lnTo>
                  <a:lnTo>
                    <a:pt x="4690" y="15973"/>
                  </a:lnTo>
                  <a:lnTo>
                    <a:pt x="4714" y="16193"/>
                  </a:lnTo>
                  <a:lnTo>
                    <a:pt x="4739" y="16437"/>
                  </a:lnTo>
                  <a:lnTo>
                    <a:pt x="4714" y="16633"/>
                  </a:lnTo>
                  <a:lnTo>
                    <a:pt x="4690" y="16852"/>
                  </a:lnTo>
                  <a:lnTo>
                    <a:pt x="4641" y="17048"/>
                  </a:lnTo>
                  <a:lnTo>
                    <a:pt x="4568" y="17243"/>
                  </a:lnTo>
                  <a:lnTo>
                    <a:pt x="4470" y="17438"/>
                  </a:lnTo>
                  <a:lnTo>
                    <a:pt x="4372" y="17609"/>
                  </a:lnTo>
                  <a:lnTo>
                    <a:pt x="4250" y="17780"/>
                  </a:lnTo>
                  <a:lnTo>
                    <a:pt x="4104" y="17927"/>
                  </a:lnTo>
                  <a:lnTo>
                    <a:pt x="3957" y="18073"/>
                  </a:lnTo>
                  <a:lnTo>
                    <a:pt x="3811" y="18196"/>
                  </a:lnTo>
                  <a:lnTo>
                    <a:pt x="3615" y="18293"/>
                  </a:lnTo>
                  <a:lnTo>
                    <a:pt x="3444" y="18391"/>
                  </a:lnTo>
                  <a:lnTo>
                    <a:pt x="3249" y="18464"/>
                  </a:lnTo>
                  <a:lnTo>
                    <a:pt x="3029" y="18513"/>
                  </a:lnTo>
                  <a:lnTo>
                    <a:pt x="2834" y="18538"/>
                  </a:lnTo>
                  <a:lnTo>
                    <a:pt x="2614" y="18562"/>
                  </a:lnTo>
                  <a:lnTo>
                    <a:pt x="2394" y="18538"/>
                  </a:lnTo>
                  <a:lnTo>
                    <a:pt x="2174" y="18513"/>
                  </a:lnTo>
                  <a:lnTo>
                    <a:pt x="1979" y="18464"/>
                  </a:lnTo>
                  <a:lnTo>
                    <a:pt x="1784" y="18391"/>
                  </a:lnTo>
                  <a:lnTo>
                    <a:pt x="1613" y="18293"/>
                  </a:lnTo>
                  <a:lnTo>
                    <a:pt x="1417" y="18196"/>
                  </a:lnTo>
                  <a:lnTo>
                    <a:pt x="1271" y="18073"/>
                  </a:lnTo>
                  <a:lnTo>
                    <a:pt x="1124" y="17927"/>
                  </a:lnTo>
                  <a:lnTo>
                    <a:pt x="978" y="17780"/>
                  </a:lnTo>
                  <a:lnTo>
                    <a:pt x="855" y="17609"/>
                  </a:lnTo>
                  <a:lnTo>
                    <a:pt x="758" y="17438"/>
                  </a:lnTo>
                  <a:lnTo>
                    <a:pt x="660" y="17243"/>
                  </a:lnTo>
                  <a:lnTo>
                    <a:pt x="587" y="17048"/>
                  </a:lnTo>
                  <a:lnTo>
                    <a:pt x="538" y="16852"/>
                  </a:lnTo>
                  <a:lnTo>
                    <a:pt x="514" y="16633"/>
                  </a:lnTo>
                  <a:lnTo>
                    <a:pt x="489" y="16437"/>
                  </a:lnTo>
                  <a:lnTo>
                    <a:pt x="514" y="16193"/>
                  </a:lnTo>
                  <a:lnTo>
                    <a:pt x="538" y="15973"/>
                  </a:lnTo>
                  <a:lnTo>
                    <a:pt x="587" y="15778"/>
                  </a:lnTo>
                  <a:lnTo>
                    <a:pt x="684" y="15558"/>
                  </a:lnTo>
                  <a:lnTo>
                    <a:pt x="782" y="15363"/>
                  </a:lnTo>
                  <a:lnTo>
                    <a:pt x="904" y="15167"/>
                  </a:lnTo>
                  <a:lnTo>
                    <a:pt x="1051" y="14996"/>
                  </a:lnTo>
                  <a:lnTo>
                    <a:pt x="1197" y="14850"/>
                  </a:lnTo>
                  <a:lnTo>
                    <a:pt x="1271" y="14776"/>
                  </a:lnTo>
                  <a:lnTo>
                    <a:pt x="1319" y="14679"/>
                  </a:lnTo>
                  <a:lnTo>
                    <a:pt x="1344" y="14581"/>
                  </a:lnTo>
                  <a:lnTo>
                    <a:pt x="1368" y="14483"/>
                  </a:lnTo>
                  <a:lnTo>
                    <a:pt x="1368" y="1759"/>
                  </a:lnTo>
                  <a:lnTo>
                    <a:pt x="1393" y="1490"/>
                  </a:lnTo>
                  <a:lnTo>
                    <a:pt x="1466" y="1270"/>
                  </a:lnTo>
                  <a:lnTo>
                    <a:pt x="1564" y="1051"/>
                  </a:lnTo>
                  <a:lnTo>
                    <a:pt x="1735" y="880"/>
                  </a:lnTo>
                  <a:lnTo>
                    <a:pt x="1906" y="709"/>
                  </a:lnTo>
                  <a:lnTo>
                    <a:pt x="2125" y="611"/>
                  </a:lnTo>
                  <a:lnTo>
                    <a:pt x="2370" y="538"/>
                  </a:lnTo>
                  <a:lnTo>
                    <a:pt x="2614" y="489"/>
                  </a:lnTo>
                  <a:close/>
                  <a:moveTo>
                    <a:pt x="2614" y="0"/>
                  </a:moveTo>
                  <a:lnTo>
                    <a:pt x="2443" y="25"/>
                  </a:lnTo>
                  <a:lnTo>
                    <a:pt x="2272" y="49"/>
                  </a:lnTo>
                  <a:lnTo>
                    <a:pt x="2101" y="98"/>
                  </a:lnTo>
                  <a:lnTo>
                    <a:pt x="1930" y="147"/>
                  </a:lnTo>
                  <a:lnTo>
                    <a:pt x="1784" y="220"/>
                  </a:lnTo>
                  <a:lnTo>
                    <a:pt x="1637" y="318"/>
                  </a:lnTo>
                  <a:lnTo>
                    <a:pt x="1515" y="416"/>
                  </a:lnTo>
                  <a:lnTo>
                    <a:pt x="1393" y="513"/>
                  </a:lnTo>
                  <a:lnTo>
                    <a:pt x="1271" y="635"/>
                  </a:lnTo>
                  <a:lnTo>
                    <a:pt x="1173" y="782"/>
                  </a:lnTo>
                  <a:lnTo>
                    <a:pt x="1075" y="928"/>
                  </a:lnTo>
                  <a:lnTo>
                    <a:pt x="1002" y="1075"/>
                  </a:lnTo>
                  <a:lnTo>
                    <a:pt x="953" y="1246"/>
                  </a:lnTo>
                  <a:lnTo>
                    <a:pt x="904" y="1393"/>
                  </a:lnTo>
                  <a:lnTo>
                    <a:pt x="880" y="1588"/>
                  </a:lnTo>
                  <a:lnTo>
                    <a:pt x="880" y="1759"/>
                  </a:lnTo>
                  <a:lnTo>
                    <a:pt x="880" y="14483"/>
                  </a:lnTo>
                  <a:lnTo>
                    <a:pt x="684" y="14679"/>
                  </a:lnTo>
                  <a:lnTo>
                    <a:pt x="514" y="14874"/>
                  </a:lnTo>
                  <a:lnTo>
                    <a:pt x="367" y="15094"/>
                  </a:lnTo>
                  <a:lnTo>
                    <a:pt x="245" y="15338"/>
                  </a:lnTo>
                  <a:lnTo>
                    <a:pt x="147" y="15607"/>
                  </a:lnTo>
                  <a:lnTo>
                    <a:pt x="74" y="15875"/>
                  </a:lnTo>
                  <a:lnTo>
                    <a:pt x="25" y="16144"/>
                  </a:lnTo>
                  <a:lnTo>
                    <a:pt x="1" y="16437"/>
                  </a:lnTo>
                  <a:lnTo>
                    <a:pt x="25" y="16681"/>
                  </a:lnTo>
                  <a:lnTo>
                    <a:pt x="49" y="16950"/>
                  </a:lnTo>
                  <a:lnTo>
                    <a:pt x="123" y="17194"/>
                  </a:lnTo>
                  <a:lnTo>
                    <a:pt x="196" y="17438"/>
                  </a:lnTo>
                  <a:lnTo>
                    <a:pt x="318" y="17683"/>
                  </a:lnTo>
                  <a:lnTo>
                    <a:pt x="440" y="17878"/>
                  </a:lnTo>
                  <a:lnTo>
                    <a:pt x="611" y="18098"/>
                  </a:lnTo>
                  <a:lnTo>
                    <a:pt x="758" y="18269"/>
                  </a:lnTo>
                  <a:lnTo>
                    <a:pt x="953" y="18440"/>
                  </a:lnTo>
                  <a:lnTo>
                    <a:pt x="1149" y="18586"/>
                  </a:lnTo>
                  <a:lnTo>
                    <a:pt x="1368" y="18733"/>
                  </a:lnTo>
                  <a:lnTo>
                    <a:pt x="1588" y="18831"/>
                  </a:lnTo>
                  <a:lnTo>
                    <a:pt x="1832" y="18928"/>
                  </a:lnTo>
                  <a:lnTo>
                    <a:pt x="2077" y="18977"/>
                  </a:lnTo>
                  <a:lnTo>
                    <a:pt x="2345" y="19026"/>
                  </a:lnTo>
                  <a:lnTo>
                    <a:pt x="2614" y="19050"/>
                  </a:lnTo>
                  <a:lnTo>
                    <a:pt x="2883" y="19026"/>
                  </a:lnTo>
                  <a:lnTo>
                    <a:pt x="3151" y="18977"/>
                  </a:lnTo>
                  <a:lnTo>
                    <a:pt x="3395" y="18928"/>
                  </a:lnTo>
                  <a:lnTo>
                    <a:pt x="3640" y="18831"/>
                  </a:lnTo>
                  <a:lnTo>
                    <a:pt x="3859" y="18733"/>
                  </a:lnTo>
                  <a:lnTo>
                    <a:pt x="4079" y="18586"/>
                  </a:lnTo>
                  <a:lnTo>
                    <a:pt x="4275" y="18440"/>
                  </a:lnTo>
                  <a:lnTo>
                    <a:pt x="4470" y="18269"/>
                  </a:lnTo>
                  <a:lnTo>
                    <a:pt x="4617" y="18098"/>
                  </a:lnTo>
                  <a:lnTo>
                    <a:pt x="4788" y="17878"/>
                  </a:lnTo>
                  <a:lnTo>
                    <a:pt x="4910" y="17683"/>
                  </a:lnTo>
                  <a:lnTo>
                    <a:pt x="5032" y="17438"/>
                  </a:lnTo>
                  <a:lnTo>
                    <a:pt x="5105" y="17194"/>
                  </a:lnTo>
                  <a:lnTo>
                    <a:pt x="5178" y="16950"/>
                  </a:lnTo>
                  <a:lnTo>
                    <a:pt x="5203" y="16681"/>
                  </a:lnTo>
                  <a:lnTo>
                    <a:pt x="5227" y="16437"/>
                  </a:lnTo>
                  <a:lnTo>
                    <a:pt x="5203" y="16144"/>
                  </a:lnTo>
                  <a:lnTo>
                    <a:pt x="5154" y="15875"/>
                  </a:lnTo>
                  <a:lnTo>
                    <a:pt x="5081" y="15607"/>
                  </a:lnTo>
                  <a:lnTo>
                    <a:pt x="4983" y="15338"/>
                  </a:lnTo>
                  <a:lnTo>
                    <a:pt x="4861" y="15094"/>
                  </a:lnTo>
                  <a:lnTo>
                    <a:pt x="4714" y="14874"/>
                  </a:lnTo>
                  <a:lnTo>
                    <a:pt x="4543" y="14679"/>
                  </a:lnTo>
                  <a:lnTo>
                    <a:pt x="4348" y="14483"/>
                  </a:lnTo>
                  <a:lnTo>
                    <a:pt x="4348" y="1759"/>
                  </a:lnTo>
                  <a:lnTo>
                    <a:pt x="4348" y="1588"/>
                  </a:lnTo>
                  <a:lnTo>
                    <a:pt x="4324" y="1393"/>
                  </a:lnTo>
                  <a:lnTo>
                    <a:pt x="4275" y="1246"/>
                  </a:lnTo>
                  <a:lnTo>
                    <a:pt x="4226" y="1075"/>
                  </a:lnTo>
                  <a:lnTo>
                    <a:pt x="4153" y="928"/>
                  </a:lnTo>
                  <a:lnTo>
                    <a:pt x="4055" y="782"/>
                  </a:lnTo>
                  <a:lnTo>
                    <a:pt x="3957" y="635"/>
                  </a:lnTo>
                  <a:lnTo>
                    <a:pt x="3835" y="513"/>
                  </a:lnTo>
                  <a:lnTo>
                    <a:pt x="3713" y="416"/>
                  </a:lnTo>
                  <a:lnTo>
                    <a:pt x="3591" y="318"/>
                  </a:lnTo>
                  <a:lnTo>
                    <a:pt x="3444" y="220"/>
                  </a:lnTo>
                  <a:lnTo>
                    <a:pt x="3298" y="147"/>
                  </a:lnTo>
                  <a:lnTo>
                    <a:pt x="3127" y="98"/>
                  </a:lnTo>
                  <a:lnTo>
                    <a:pt x="2956" y="49"/>
                  </a:lnTo>
                  <a:lnTo>
                    <a:pt x="2785" y="25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76"/>
            <p:cNvSpPr/>
            <p:nvPr/>
          </p:nvSpPr>
          <p:spPr>
            <a:xfrm>
              <a:off x="751600" y="3090125"/>
              <a:ext cx="81850" cy="319350"/>
            </a:xfrm>
            <a:custGeom>
              <a:rect b="b" l="l" r="r" t="t"/>
              <a:pathLst>
                <a:path extrusionOk="0" h="12774" w="3274">
                  <a:moveTo>
                    <a:pt x="880" y="0"/>
                  </a:moveTo>
                  <a:lnTo>
                    <a:pt x="880" y="9183"/>
                  </a:lnTo>
                  <a:lnTo>
                    <a:pt x="855" y="9379"/>
                  </a:lnTo>
                  <a:lnTo>
                    <a:pt x="782" y="9574"/>
                  </a:lnTo>
                  <a:lnTo>
                    <a:pt x="684" y="9745"/>
                  </a:lnTo>
                  <a:lnTo>
                    <a:pt x="538" y="9916"/>
                  </a:lnTo>
                  <a:lnTo>
                    <a:pt x="416" y="10038"/>
                  </a:lnTo>
                  <a:lnTo>
                    <a:pt x="318" y="10160"/>
                  </a:lnTo>
                  <a:lnTo>
                    <a:pt x="220" y="10307"/>
                  </a:lnTo>
                  <a:lnTo>
                    <a:pt x="147" y="10453"/>
                  </a:lnTo>
                  <a:lnTo>
                    <a:pt x="74" y="10624"/>
                  </a:lnTo>
                  <a:lnTo>
                    <a:pt x="49" y="10795"/>
                  </a:lnTo>
                  <a:lnTo>
                    <a:pt x="1" y="10966"/>
                  </a:lnTo>
                  <a:lnTo>
                    <a:pt x="1" y="11137"/>
                  </a:lnTo>
                  <a:lnTo>
                    <a:pt x="1" y="11284"/>
                  </a:lnTo>
                  <a:lnTo>
                    <a:pt x="25" y="11455"/>
                  </a:lnTo>
                  <a:lnTo>
                    <a:pt x="74" y="11601"/>
                  </a:lnTo>
                  <a:lnTo>
                    <a:pt x="123" y="11772"/>
                  </a:lnTo>
                  <a:lnTo>
                    <a:pt x="196" y="11894"/>
                  </a:lnTo>
                  <a:lnTo>
                    <a:pt x="294" y="12041"/>
                  </a:lnTo>
                  <a:lnTo>
                    <a:pt x="367" y="12163"/>
                  </a:lnTo>
                  <a:lnTo>
                    <a:pt x="489" y="12285"/>
                  </a:lnTo>
                  <a:lnTo>
                    <a:pt x="587" y="12383"/>
                  </a:lnTo>
                  <a:lnTo>
                    <a:pt x="733" y="12480"/>
                  </a:lnTo>
                  <a:lnTo>
                    <a:pt x="855" y="12554"/>
                  </a:lnTo>
                  <a:lnTo>
                    <a:pt x="1002" y="12627"/>
                  </a:lnTo>
                  <a:lnTo>
                    <a:pt x="1148" y="12700"/>
                  </a:lnTo>
                  <a:lnTo>
                    <a:pt x="1319" y="12725"/>
                  </a:lnTo>
                  <a:lnTo>
                    <a:pt x="1466" y="12749"/>
                  </a:lnTo>
                  <a:lnTo>
                    <a:pt x="1637" y="12773"/>
                  </a:lnTo>
                  <a:lnTo>
                    <a:pt x="1808" y="12749"/>
                  </a:lnTo>
                  <a:lnTo>
                    <a:pt x="1954" y="12725"/>
                  </a:lnTo>
                  <a:lnTo>
                    <a:pt x="2125" y="12700"/>
                  </a:lnTo>
                  <a:lnTo>
                    <a:pt x="2272" y="12627"/>
                  </a:lnTo>
                  <a:lnTo>
                    <a:pt x="2418" y="12554"/>
                  </a:lnTo>
                  <a:lnTo>
                    <a:pt x="2541" y="12480"/>
                  </a:lnTo>
                  <a:lnTo>
                    <a:pt x="2687" y="12383"/>
                  </a:lnTo>
                  <a:lnTo>
                    <a:pt x="2785" y="12285"/>
                  </a:lnTo>
                  <a:lnTo>
                    <a:pt x="2907" y="12163"/>
                  </a:lnTo>
                  <a:lnTo>
                    <a:pt x="2980" y="12041"/>
                  </a:lnTo>
                  <a:lnTo>
                    <a:pt x="3078" y="11894"/>
                  </a:lnTo>
                  <a:lnTo>
                    <a:pt x="3151" y="11772"/>
                  </a:lnTo>
                  <a:lnTo>
                    <a:pt x="3200" y="11601"/>
                  </a:lnTo>
                  <a:lnTo>
                    <a:pt x="3249" y="11455"/>
                  </a:lnTo>
                  <a:lnTo>
                    <a:pt x="3273" y="11284"/>
                  </a:lnTo>
                  <a:lnTo>
                    <a:pt x="3273" y="11137"/>
                  </a:lnTo>
                  <a:lnTo>
                    <a:pt x="3273" y="10966"/>
                  </a:lnTo>
                  <a:lnTo>
                    <a:pt x="3224" y="10795"/>
                  </a:lnTo>
                  <a:lnTo>
                    <a:pt x="3200" y="10624"/>
                  </a:lnTo>
                  <a:lnTo>
                    <a:pt x="3127" y="10453"/>
                  </a:lnTo>
                  <a:lnTo>
                    <a:pt x="3053" y="10307"/>
                  </a:lnTo>
                  <a:lnTo>
                    <a:pt x="2956" y="10160"/>
                  </a:lnTo>
                  <a:lnTo>
                    <a:pt x="2858" y="10038"/>
                  </a:lnTo>
                  <a:lnTo>
                    <a:pt x="2736" y="9916"/>
                  </a:lnTo>
                  <a:lnTo>
                    <a:pt x="2589" y="9745"/>
                  </a:lnTo>
                  <a:lnTo>
                    <a:pt x="2492" y="9574"/>
                  </a:lnTo>
                  <a:lnTo>
                    <a:pt x="2418" y="9379"/>
                  </a:lnTo>
                  <a:lnTo>
                    <a:pt x="2394" y="9183"/>
                  </a:lnTo>
                  <a:lnTo>
                    <a:pt x="2394" y="8255"/>
                  </a:lnTo>
                  <a:lnTo>
                    <a:pt x="2052" y="8255"/>
                  </a:lnTo>
                  <a:lnTo>
                    <a:pt x="1954" y="8231"/>
                  </a:lnTo>
                  <a:lnTo>
                    <a:pt x="1881" y="8182"/>
                  </a:lnTo>
                  <a:lnTo>
                    <a:pt x="1832" y="8109"/>
                  </a:lnTo>
                  <a:lnTo>
                    <a:pt x="1808" y="8011"/>
                  </a:lnTo>
                  <a:lnTo>
                    <a:pt x="1832" y="7913"/>
                  </a:lnTo>
                  <a:lnTo>
                    <a:pt x="1881" y="7840"/>
                  </a:lnTo>
                  <a:lnTo>
                    <a:pt x="1954" y="7791"/>
                  </a:lnTo>
                  <a:lnTo>
                    <a:pt x="2052" y="7767"/>
                  </a:lnTo>
                  <a:lnTo>
                    <a:pt x="2394" y="7767"/>
                  </a:lnTo>
                  <a:lnTo>
                    <a:pt x="2394" y="6912"/>
                  </a:lnTo>
                  <a:lnTo>
                    <a:pt x="2052" y="6912"/>
                  </a:lnTo>
                  <a:lnTo>
                    <a:pt x="1954" y="6888"/>
                  </a:lnTo>
                  <a:lnTo>
                    <a:pt x="1881" y="6839"/>
                  </a:lnTo>
                  <a:lnTo>
                    <a:pt x="1832" y="6765"/>
                  </a:lnTo>
                  <a:lnTo>
                    <a:pt x="1808" y="6668"/>
                  </a:lnTo>
                  <a:lnTo>
                    <a:pt x="1832" y="6570"/>
                  </a:lnTo>
                  <a:lnTo>
                    <a:pt x="1881" y="6497"/>
                  </a:lnTo>
                  <a:lnTo>
                    <a:pt x="1954" y="6448"/>
                  </a:lnTo>
                  <a:lnTo>
                    <a:pt x="2052" y="6423"/>
                  </a:lnTo>
                  <a:lnTo>
                    <a:pt x="2394" y="6423"/>
                  </a:lnTo>
                  <a:lnTo>
                    <a:pt x="2394" y="5569"/>
                  </a:lnTo>
                  <a:lnTo>
                    <a:pt x="2052" y="5569"/>
                  </a:lnTo>
                  <a:lnTo>
                    <a:pt x="1954" y="5544"/>
                  </a:lnTo>
                  <a:lnTo>
                    <a:pt x="1881" y="5495"/>
                  </a:lnTo>
                  <a:lnTo>
                    <a:pt x="1832" y="5422"/>
                  </a:lnTo>
                  <a:lnTo>
                    <a:pt x="1808" y="5324"/>
                  </a:lnTo>
                  <a:lnTo>
                    <a:pt x="1832" y="5227"/>
                  </a:lnTo>
                  <a:lnTo>
                    <a:pt x="1881" y="5153"/>
                  </a:lnTo>
                  <a:lnTo>
                    <a:pt x="1954" y="5105"/>
                  </a:lnTo>
                  <a:lnTo>
                    <a:pt x="2052" y="5080"/>
                  </a:lnTo>
                  <a:lnTo>
                    <a:pt x="2394" y="5080"/>
                  </a:lnTo>
                  <a:lnTo>
                    <a:pt x="2394" y="4225"/>
                  </a:lnTo>
                  <a:lnTo>
                    <a:pt x="2052" y="4225"/>
                  </a:lnTo>
                  <a:lnTo>
                    <a:pt x="1954" y="4201"/>
                  </a:lnTo>
                  <a:lnTo>
                    <a:pt x="1881" y="4152"/>
                  </a:lnTo>
                  <a:lnTo>
                    <a:pt x="1832" y="4079"/>
                  </a:lnTo>
                  <a:lnTo>
                    <a:pt x="1808" y="3981"/>
                  </a:lnTo>
                  <a:lnTo>
                    <a:pt x="1832" y="3883"/>
                  </a:lnTo>
                  <a:lnTo>
                    <a:pt x="1881" y="3810"/>
                  </a:lnTo>
                  <a:lnTo>
                    <a:pt x="1954" y="3761"/>
                  </a:lnTo>
                  <a:lnTo>
                    <a:pt x="2052" y="3737"/>
                  </a:lnTo>
                  <a:lnTo>
                    <a:pt x="2394" y="3737"/>
                  </a:lnTo>
                  <a:lnTo>
                    <a:pt x="2394" y="2882"/>
                  </a:lnTo>
                  <a:lnTo>
                    <a:pt x="2052" y="2882"/>
                  </a:lnTo>
                  <a:lnTo>
                    <a:pt x="1954" y="2858"/>
                  </a:lnTo>
                  <a:lnTo>
                    <a:pt x="1881" y="2809"/>
                  </a:lnTo>
                  <a:lnTo>
                    <a:pt x="1832" y="2736"/>
                  </a:lnTo>
                  <a:lnTo>
                    <a:pt x="1808" y="2638"/>
                  </a:lnTo>
                  <a:lnTo>
                    <a:pt x="1832" y="2540"/>
                  </a:lnTo>
                  <a:lnTo>
                    <a:pt x="1881" y="2467"/>
                  </a:lnTo>
                  <a:lnTo>
                    <a:pt x="1954" y="2418"/>
                  </a:lnTo>
                  <a:lnTo>
                    <a:pt x="2052" y="2394"/>
                  </a:lnTo>
                  <a:lnTo>
                    <a:pt x="2394" y="2394"/>
                  </a:lnTo>
                  <a:lnTo>
                    <a:pt x="2394" y="1539"/>
                  </a:lnTo>
                  <a:lnTo>
                    <a:pt x="2052" y="1539"/>
                  </a:lnTo>
                  <a:lnTo>
                    <a:pt x="1954" y="1514"/>
                  </a:lnTo>
                  <a:lnTo>
                    <a:pt x="1881" y="1466"/>
                  </a:lnTo>
                  <a:lnTo>
                    <a:pt x="1832" y="1392"/>
                  </a:lnTo>
                  <a:lnTo>
                    <a:pt x="1808" y="1295"/>
                  </a:lnTo>
                  <a:lnTo>
                    <a:pt x="1832" y="1197"/>
                  </a:lnTo>
                  <a:lnTo>
                    <a:pt x="1881" y="1124"/>
                  </a:lnTo>
                  <a:lnTo>
                    <a:pt x="1954" y="1075"/>
                  </a:lnTo>
                  <a:lnTo>
                    <a:pt x="2052" y="1050"/>
                  </a:lnTo>
                  <a:lnTo>
                    <a:pt x="2394" y="105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4" name="Google Shape;1374;p76"/>
          <p:cNvSpPr/>
          <p:nvPr/>
        </p:nvSpPr>
        <p:spPr>
          <a:xfrm>
            <a:off x="1492208" y="2600114"/>
            <a:ext cx="334860" cy="429809"/>
          </a:xfrm>
          <a:custGeom>
            <a:rect b="b" l="l" r="r" t="t"/>
            <a:pathLst>
              <a:path extrusionOk="0" h="20565" w="16022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76"/>
          <p:cNvSpPr/>
          <p:nvPr/>
        </p:nvSpPr>
        <p:spPr>
          <a:xfrm>
            <a:off x="972049" y="2600114"/>
            <a:ext cx="248083" cy="429809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76" name="Google Shape;1376;p76"/>
          <p:cNvGrpSpPr/>
          <p:nvPr/>
        </p:nvGrpSpPr>
        <p:grpSpPr>
          <a:xfrm>
            <a:off x="2029631" y="2628589"/>
            <a:ext cx="386943" cy="372647"/>
            <a:chOff x="2583325" y="2972875"/>
            <a:chExt cx="462850" cy="445750"/>
          </a:xfrm>
        </p:grpSpPr>
        <p:sp>
          <p:nvSpPr>
            <p:cNvPr id="1377" name="Google Shape;1377;p76"/>
            <p:cNvSpPr/>
            <p:nvPr/>
          </p:nvSpPr>
          <p:spPr>
            <a:xfrm>
              <a:off x="2701775" y="3323350"/>
              <a:ext cx="225950" cy="95275"/>
            </a:xfrm>
            <a:custGeom>
              <a:rect b="b" l="l" r="r" t="t"/>
              <a:pathLst>
                <a:path extrusionOk="0" h="3811" w="9038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76"/>
            <p:cNvSpPr/>
            <p:nvPr/>
          </p:nvSpPr>
          <p:spPr>
            <a:xfrm>
              <a:off x="2583325" y="2972875"/>
              <a:ext cx="462850" cy="337075"/>
            </a:xfrm>
            <a:custGeom>
              <a:rect b="b" l="l" r="r" t="t"/>
              <a:pathLst>
                <a:path extrusionOk="0" h="13483" w="18514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9" name="Google Shape;1379;p76"/>
          <p:cNvGrpSpPr/>
          <p:nvPr/>
        </p:nvGrpSpPr>
        <p:grpSpPr>
          <a:xfrm>
            <a:off x="2579886" y="2684246"/>
            <a:ext cx="413486" cy="261355"/>
            <a:chOff x="3241525" y="3039450"/>
            <a:chExt cx="494600" cy="312625"/>
          </a:xfrm>
        </p:grpSpPr>
        <p:sp>
          <p:nvSpPr>
            <p:cNvPr id="1380" name="Google Shape;1380;p76"/>
            <p:cNvSpPr/>
            <p:nvPr/>
          </p:nvSpPr>
          <p:spPr>
            <a:xfrm>
              <a:off x="3241525" y="3039450"/>
              <a:ext cx="494600" cy="312625"/>
            </a:xfrm>
            <a:custGeom>
              <a:rect b="b" l="l" r="r" t="t"/>
              <a:pathLst>
                <a:path extrusionOk="0" h="12505" w="19784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76"/>
            <p:cNvSpPr/>
            <p:nvPr/>
          </p:nvSpPr>
          <p:spPr>
            <a:xfrm>
              <a:off x="3384400" y="3091350"/>
              <a:ext cx="208850" cy="208825"/>
            </a:xfrm>
            <a:custGeom>
              <a:rect b="b" l="l" r="r" t="t"/>
              <a:pathLst>
                <a:path extrusionOk="0" h="8353" w="8354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2" name="Google Shape;1382;p76"/>
          <p:cNvSpPr/>
          <p:nvPr/>
        </p:nvSpPr>
        <p:spPr>
          <a:xfrm>
            <a:off x="3736180" y="2637380"/>
            <a:ext cx="355300" cy="355279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83" name="Google Shape;1383;p76"/>
          <p:cNvGrpSpPr/>
          <p:nvPr/>
        </p:nvGrpSpPr>
        <p:grpSpPr>
          <a:xfrm>
            <a:off x="4263318" y="2656679"/>
            <a:ext cx="427781" cy="316489"/>
            <a:chOff x="5255200" y="3006475"/>
            <a:chExt cx="511700" cy="378575"/>
          </a:xfrm>
        </p:grpSpPr>
        <p:sp>
          <p:nvSpPr>
            <p:cNvPr id="1384" name="Google Shape;1384;p76"/>
            <p:cNvSpPr/>
            <p:nvPr/>
          </p:nvSpPr>
          <p:spPr>
            <a:xfrm>
              <a:off x="5255200" y="3006475"/>
              <a:ext cx="349900" cy="349875"/>
            </a:xfrm>
            <a:custGeom>
              <a:rect b="b" l="l" r="r" t="t"/>
              <a:pathLst>
                <a:path extrusionOk="0" h="13995" w="13996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76"/>
            <p:cNvSpPr/>
            <p:nvPr/>
          </p:nvSpPr>
          <p:spPr>
            <a:xfrm>
              <a:off x="5567825" y="3185975"/>
              <a:ext cx="199075" cy="199075"/>
            </a:xfrm>
            <a:custGeom>
              <a:rect b="b" l="l" r="r" t="t"/>
              <a:pathLst>
                <a:path extrusionOk="0" h="7963" w="7963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6" name="Google Shape;1386;p76"/>
          <p:cNvGrpSpPr/>
          <p:nvPr/>
        </p:nvGrpSpPr>
        <p:grpSpPr>
          <a:xfrm>
            <a:off x="3177104" y="2638308"/>
            <a:ext cx="346104" cy="353231"/>
            <a:chOff x="3955900" y="2984500"/>
            <a:chExt cx="414000" cy="422525"/>
          </a:xfrm>
        </p:grpSpPr>
        <p:sp>
          <p:nvSpPr>
            <p:cNvPr id="1387" name="Google Shape;1387;p76"/>
            <p:cNvSpPr/>
            <p:nvPr/>
          </p:nvSpPr>
          <p:spPr>
            <a:xfrm>
              <a:off x="3955900" y="2984500"/>
              <a:ext cx="315700" cy="315675"/>
            </a:xfrm>
            <a:custGeom>
              <a:rect b="b" l="l" r="r" t="t"/>
              <a:pathLst>
                <a:path extrusionOk="0" h="12627" w="12628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76"/>
            <p:cNvSpPr/>
            <p:nvPr/>
          </p:nvSpPr>
          <p:spPr>
            <a:xfrm>
              <a:off x="3992525" y="3021125"/>
              <a:ext cx="242425" cy="242425"/>
            </a:xfrm>
            <a:custGeom>
              <a:rect b="b" l="l" r="r" t="t"/>
              <a:pathLst>
                <a:path extrusionOk="0" h="9697" w="9697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76"/>
            <p:cNvSpPr/>
            <p:nvPr/>
          </p:nvSpPr>
          <p:spPr>
            <a:xfrm>
              <a:off x="4215400" y="3253150"/>
              <a:ext cx="154500" cy="153875"/>
            </a:xfrm>
            <a:custGeom>
              <a:rect b="b" l="l" r="r" t="t"/>
              <a:pathLst>
                <a:path extrusionOk="0" h="6155" w="618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0" name="Google Shape;1390;p76"/>
          <p:cNvSpPr/>
          <p:nvPr/>
        </p:nvSpPr>
        <p:spPr>
          <a:xfrm>
            <a:off x="341117" y="3226449"/>
            <a:ext cx="386922" cy="304241"/>
          </a:xfrm>
          <a:custGeom>
            <a:rect b="b" l="l" r="r" t="t"/>
            <a:pathLst>
              <a:path extrusionOk="0" h="14557" w="18513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p76"/>
          <p:cNvSpPr/>
          <p:nvPr/>
        </p:nvSpPr>
        <p:spPr>
          <a:xfrm>
            <a:off x="4906165" y="2621036"/>
            <a:ext cx="269526" cy="387967"/>
          </a:xfrm>
          <a:custGeom>
            <a:rect b="b" l="l" r="r" t="t"/>
            <a:pathLst>
              <a:path extrusionOk="0" h="18563" w="12896">
                <a:moveTo>
                  <a:pt x="6448" y="1564"/>
                </a:moveTo>
                <a:lnTo>
                  <a:pt x="6814" y="1588"/>
                </a:lnTo>
                <a:lnTo>
                  <a:pt x="7181" y="1637"/>
                </a:lnTo>
                <a:lnTo>
                  <a:pt x="7523" y="1735"/>
                </a:lnTo>
                <a:lnTo>
                  <a:pt x="7865" y="1857"/>
                </a:lnTo>
                <a:lnTo>
                  <a:pt x="8182" y="2003"/>
                </a:lnTo>
                <a:lnTo>
                  <a:pt x="8475" y="2199"/>
                </a:lnTo>
                <a:lnTo>
                  <a:pt x="8768" y="2394"/>
                </a:lnTo>
                <a:lnTo>
                  <a:pt x="9013" y="2638"/>
                </a:lnTo>
                <a:lnTo>
                  <a:pt x="9257" y="2883"/>
                </a:lnTo>
                <a:lnTo>
                  <a:pt x="9477" y="3176"/>
                </a:lnTo>
                <a:lnTo>
                  <a:pt x="9647" y="3469"/>
                </a:lnTo>
                <a:lnTo>
                  <a:pt x="9794" y="3786"/>
                </a:lnTo>
                <a:lnTo>
                  <a:pt x="9916" y="4128"/>
                </a:lnTo>
                <a:lnTo>
                  <a:pt x="10014" y="4470"/>
                </a:lnTo>
                <a:lnTo>
                  <a:pt x="10063" y="4836"/>
                </a:lnTo>
                <a:lnTo>
                  <a:pt x="10087" y="5203"/>
                </a:lnTo>
                <a:lnTo>
                  <a:pt x="10087" y="7547"/>
                </a:lnTo>
                <a:lnTo>
                  <a:pt x="2809" y="7547"/>
                </a:lnTo>
                <a:lnTo>
                  <a:pt x="2809" y="5203"/>
                </a:lnTo>
                <a:lnTo>
                  <a:pt x="2833" y="4836"/>
                </a:lnTo>
                <a:lnTo>
                  <a:pt x="2882" y="4470"/>
                </a:lnTo>
                <a:lnTo>
                  <a:pt x="2980" y="4128"/>
                </a:lnTo>
                <a:lnTo>
                  <a:pt x="3102" y="3786"/>
                </a:lnTo>
                <a:lnTo>
                  <a:pt x="3249" y="3469"/>
                </a:lnTo>
                <a:lnTo>
                  <a:pt x="3420" y="3176"/>
                </a:lnTo>
                <a:lnTo>
                  <a:pt x="3639" y="2883"/>
                </a:lnTo>
                <a:lnTo>
                  <a:pt x="3884" y="2638"/>
                </a:lnTo>
                <a:lnTo>
                  <a:pt x="4128" y="2394"/>
                </a:lnTo>
                <a:lnTo>
                  <a:pt x="4421" y="2199"/>
                </a:lnTo>
                <a:lnTo>
                  <a:pt x="4714" y="2003"/>
                </a:lnTo>
                <a:lnTo>
                  <a:pt x="5032" y="1857"/>
                </a:lnTo>
                <a:lnTo>
                  <a:pt x="5373" y="1735"/>
                </a:lnTo>
                <a:lnTo>
                  <a:pt x="5715" y="1637"/>
                </a:lnTo>
                <a:lnTo>
                  <a:pt x="6082" y="1588"/>
                </a:lnTo>
                <a:lnTo>
                  <a:pt x="6448" y="1564"/>
                </a:lnTo>
                <a:close/>
                <a:moveTo>
                  <a:pt x="6448" y="10991"/>
                </a:moveTo>
                <a:lnTo>
                  <a:pt x="6692" y="11015"/>
                </a:lnTo>
                <a:lnTo>
                  <a:pt x="6937" y="11089"/>
                </a:lnTo>
                <a:lnTo>
                  <a:pt x="7132" y="11211"/>
                </a:lnTo>
                <a:lnTo>
                  <a:pt x="7327" y="11357"/>
                </a:lnTo>
                <a:lnTo>
                  <a:pt x="7474" y="11528"/>
                </a:lnTo>
                <a:lnTo>
                  <a:pt x="7572" y="11748"/>
                </a:lnTo>
                <a:lnTo>
                  <a:pt x="7645" y="11968"/>
                </a:lnTo>
                <a:lnTo>
                  <a:pt x="7669" y="12212"/>
                </a:lnTo>
                <a:lnTo>
                  <a:pt x="7669" y="12383"/>
                </a:lnTo>
                <a:lnTo>
                  <a:pt x="7645" y="12530"/>
                </a:lnTo>
                <a:lnTo>
                  <a:pt x="7596" y="12701"/>
                </a:lnTo>
                <a:lnTo>
                  <a:pt x="7523" y="12823"/>
                </a:lnTo>
                <a:lnTo>
                  <a:pt x="7425" y="12969"/>
                </a:lnTo>
                <a:lnTo>
                  <a:pt x="7327" y="13067"/>
                </a:lnTo>
                <a:lnTo>
                  <a:pt x="7205" y="13189"/>
                </a:lnTo>
                <a:lnTo>
                  <a:pt x="7083" y="13262"/>
                </a:lnTo>
                <a:lnTo>
                  <a:pt x="7230" y="15094"/>
                </a:lnTo>
                <a:lnTo>
                  <a:pt x="5667" y="15094"/>
                </a:lnTo>
                <a:lnTo>
                  <a:pt x="5813" y="13262"/>
                </a:lnTo>
                <a:lnTo>
                  <a:pt x="5691" y="13189"/>
                </a:lnTo>
                <a:lnTo>
                  <a:pt x="5569" y="13067"/>
                </a:lnTo>
                <a:lnTo>
                  <a:pt x="5471" y="12969"/>
                </a:lnTo>
                <a:lnTo>
                  <a:pt x="5373" y="12823"/>
                </a:lnTo>
                <a:lnTo>
                  <a:pt x="5300" y="12701"/>
                </a:lnTo>
                <a:lnTo>
                  <a:pt x="5251" y="12530"/>
                </a:lnTo>
                <a:lnTo>
                  <a:pt x="5227" y="12383"/>
                </a:lnTo>
                <a:lnTo>
                  <a:pt x="5227" y="12212"/>
                </a:lnTo>
                <a:lnTo>
                  <a:pt x="5251" y="11968"/>
                </a:lnTo>
                <a:lnTo>
                  <a:pt x="5325" y="11748"/>
                </a:lnTo>
                <a:lnTo>
                  <a:pt x="5422" y="11528"/>
                </a:lnTo>
                <a:lnTo>
                  <a:pt x="5569" y="11357"/>
                </a:lnTo>
                <a:lnTo>
                  <a:pt x="5764" y="11211"/>
                </a:lnTo>
                <a:lnTo>
                  <a:pt x="5960" y="11089"/>
                </a:lnTo>
                <a:lnTo>
                  <a:pt x="6204" y="11015"/>
                </a:lnTo>
                <a:lnTo>
                  <a:pt x="6448" y="10991"/>
                </a:lnTo>
                <a:close/>
                <a:moveTo>
                  <a:pt x="6448" y="1"/>
                </a:moveTo>
                <a:lnTo>
                  <a:pt x="5911" y="25"/>
                </a:lnTo>
                <a:lnTo>
                  <a:pt x="5398" y="123"/>
                </a:lnTo>
                <a:lnTo>
                  <a:pt x="4909" y="245"/>
                </a:lnTo>
                <a:lnTo>
                  <a:pt x="4421" y="416"/>
                </a:lnTo>
                <a:lnTo>
                  <a:pt x="3981" y="636"/>
                </a:lnTo>
                <a:lnTo>
                  <a:pt x="3542" y="904"/>
                </a:lnTo>
                <a:lnTo>
                  <a:pt x="3151" y="1197"/>
                </a:lnTo>
                <a:lnTo>
                  <a:pt x="2760" y="1539"/>
                </a:lnTo>
                <a:lnTo>
                  <a:pt x="2443" y="1906"/>
                </a:lnTo>
                <a:lnTo>
                  <a:pt x="2125" y="2296"/>
                </a:lnTo>
                <a:lnTo>
                  <a:pt x="1881" y="2736"/>
                </a:lnTo>
                <a:lnTo>
                  <a:pt x="1661" y="3176"/>
                </a:lnTo>
                <a:lnTo>
                  <a:pt x="1466" y="3664"/>
                </a:lnTo>
                <a:lnTo>
                  <a:pt x="1344" y="4153"/>
                </a:lnTo>
                <a:lnTo>
                  <a:pt x="1270" y="4690"/>
                </a:lnTo>
                <a:lnTo>
                  <a:pt x="1246" y="5203"/>
                </a:lnTo>
                <a:lnTo>
                  <a:pt x="1246" y="7547"/>
                </a:lnTo>
                <a:lnTo>
                  <a:pt x="391" y="7547"/>
                </a:lnTo>
                <a:lnTo>
                  <a:pt x="293" y="7572"/>
                </a:lnTo>
                <a:lnTo>
                  <a:pt x="220" y="7621"/>
                </a:lnTo>
                <a:lnTo>
                  <a:pt x="147" y="7669"/>
                </a:lnTo>
                <a:lnTo>
                  <a:pt x="74" y="7743"/>
                </a:lnTo>
                <a:lnTo>
                  <a:pt x="49" y="7840"/>
                </a:lnTo>
                <a:lnTo>
                  <a:pt x="0" y="7914"/>
                </a:lnTo>
                <a:lnTo>
                  <a:pt x="0" y="8036"/>
                </a:lnTo>
                <a:lnTo>
                  <a:pt x="0" y="18074"/>
                </a:lnTo>
                <a:lnTo>
                  <a:pt x="0" y="18171"/>
                </a:lnTo>
                <a:lnTo>
                  <a:pt x="49" y="18269"/>
                </a:lnTo>
                <a:lnTo>
                  <a:pt x="74" y="18342"/>
                </a:lnTo>
                <a:lnTo>
                  <a:pt x="147" y="18416"/>
                </a:lnTo>
                <a:lnTo>
                  <a:pt x="220" y="18464"/>
                </a:lnTo>
                <a:lnTo>
                  <a:pt x="293" y="18513"/>
                </a:lnTo>
                <a:lnTo>
                  <a:pt x="391" y="18538"/>
                </a:lnTo>
                <a:lnTo>
                  <a:pt x="489" y="18562"/>
                </a:lnTo>
                <a:lnTo>
                  <a:pt x="12407" y="18562"/>
                </a:lnTo>
                <a:lnTo>
                  <a:pt x="12505" y="18538"/>
                </a:lnTo>
                <a:lnTo>
                  <a:pt x="12603" y="18513"/>
                </a:lnTo>
                <a:lnTo>
                  <a:pt x="12676" y="18464"/>
                </a:lnTo>
                <a:lnTo>
                  <a:pt x="12749" y="18416"/>
                </a:lnTo>
                <a:lnTo>
                  <a:pt x="12822" y="18342"/>
                </a:lnTo>
                <a:lnTo>
                  <a:pt x="12847" y="18269"/>
                </a:lnTo>
                <a:lnTo>
                  <a:pt x="12896" y="18171"/>
                </a:lnTo>
                <a:lnTo>
                  <a:pt x="12896" y="18074"/>
                </a:lnTo>
                <a:lnTo>
                  <a:pt x="12896" y="8036"/>
                </a:lnTo>
                <a:lnTo>
                  <a:pt x="12896" y="7914"/>
                </a:lnTo>
                <a:lnTo>
                  <a:pt x="12847" y="7840"/>
                </a:lnTo>
                <a:lnTo>
                  <a:pt x="12822" y="7743"/>
                </a:lnTo>
                <a:lnTo>
                  <a:pt x="12749" y="7669"/>
                </a:lnTo>
                <a:lnTo>
                  <a:pt x="12676" y="7621"/>
                </a:lnTo>
                <a:lnTo>
                  <a:pt x="12603" y="7572"/>
                </a:lnTo>
                <a:lnTo>
                  <a:pt x="12505" y="7547"/>
                </a:lnTo>
                <a:lnTo>
                  <a:pt x="11650" y="7547"/>
                </a:lnTo>
                <a:lnTo>
                  <a:pt x="11650" y="5203"/>
                </a:lnTo>
                <a:lnTo>
                  <a:pt x="11626" y="4690"/>
                </a:lnTo>
                <a:lnTo>
                  <a:pt x="11552" y="4153"/>
                </a:lnTo>
                <a:lnTo>
                  <a:pt x="11430" y="3664"/>
                </a:lnTo>
                <a:lnTo>
                  <a:pt x="11235" y="3176"/>
                </a:lnTo>
                <a:lnTo>
                  <a:pt x="11015" y="2736"/>
                </a:lnTo>
                <a:lnTo>
                  <a:pt x="10771" y="2296"/>
                </a:lnTo>
                <a:lnTo>
                  <a:pt x="10453" y="1906"/>
                </a:lnTo>
                <a:lnTo>
                  <a:pt x="10136" y="1539"/>
                </a:lnTo>
                <a:lnTo>
                  <a:pt x="9745" y="1197"/>
                </a:lnTo>
                <a:lnTo>
                  <a:pt x="9354" y="904"/>
                </a:lnTo>
                <a:lnTo>
                  <a:pt x="8939" y="636"/>
                </a:lnTo>
                <a:lnTo>
                  <a:pt x="8475" y="416"/>
                </a:lnTo>
                <a:lnTo>
                  <a:pt x="7987" y="245"/>
                </a:lnTo>
                <a:lnTo>
                  <a:pt x="7498" y="123"/>
                </a:lnTo>
                <a:lnTo>
                  <a:pt x="6985" y="25"/>
                </a:lnTo>
                <a:lnTo>
                  <a:pt x="6448" y="1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92" name="Google Shape;1392;p76"/>
          <p:cNvGrpSpPr/>
          <p:nvPr/>
        </p:nvGrpSpPr>
        <p:grpSpPr>
          <a:xfrm>
            <a:off x="5472049" y="2633187"/>
            <a:ext cx="264427" cy="375719"/>
            <a:chOff x="6701050" y="2978375"/>
            <a:chExt cx="316300" cy="449425"/>
          </a:xfrm>
        </p:grpSpPr>
        <p:sp>
          <p:nvSpPr>
            <p:cNvPr id="1393" name="Google Shape;1393;p76"/>
            <p:cNvSpPr/>
            <p:nvPr/>
          </p:nvSpPr>
          <p:spPr>
            <a:xfrm>
              <a:off x="6701050" y="2978375"/>
              <a:ext cx="316300" cy="78175"/>
            </a:xfrm>
            <a:custGeom>
              <a:rect b="b" l="l" r="r" t="t"/>
              <a:pathLst>
                <a:path extrusionOk="0" h="3127" w="12652">
                  <a:moveTo>
                    <a:pt x="7840" y="782"/>
                  </a:moveTo>
                  <a:lnTo>
                    <a:pt x="7865" y="807"/>
                  </a:lnTo>
                  <a:lnTo>
                    <a:pt x="7889" y="831"/>
                  </a:lnTo>
                  <a:lnTo>
                    <a:pt x="7889" y="880"/>
                  </a:lnTo>
                  <a:lnTo>
                    <a:pt x="7889" y="1417"/>
                  </a:lnTo>
                  <a:lnTo>
                    <a:pt x="4763" y="1417"/>
                  </a:lnTo>
                  <a:lnTo>
                    <a:pt x="4763" y="880"/>
                  </a:lnTo>
                  <a:lnTo>
                    <a:pt x="4763" y="831"/>
                  </a:lnTo>
                  <a:lnTo>
                    <a:pt x="4787" y="807"/>
                  </a:lnTo>
                  <a:lnTo>
                    <a:pt x="4812" y="782"/>
                  </a:lnTo>
                  <a:close/>
                  <a:moveTo>
                    <a:pt x="4861" y="1"/>
                  </a:moveTo>
                  <a:lnTo>
                    <a:pt x="4690" y="25"/>
                  </a:lnTo>
                  <a:lnTo>
                    <a:pt x="4519" y="74"/>
                  </a:lnTo>
                  <a:lnTo>
                    <a:pt x="4372" y="147"/>
                  </a:lnTo>
                  <a:lnTo>
                    <a:pt x="4250" y="269"/>
                  </a:lnTo>
                  <a:lnTo>
                    <a:pt x="4128" y="392"/>
                  </a:lnTo>
                  <a:lnTo>
                    <a:pt x="4055" y="538"/>
                  </a:lnTo>
                  <a:lnTo>
                    <a:pt x="4006" y="709"/>
                  </a:lnTo>
                  <a:lnTo>
                    <a:pt x="3982" y="880"/>
                  </a:lnTo>
                  <a:lnTo>
                    <a:pt x="3982" y="1417"/>
                  </a:lnTo>
                  <a:lnTo>
                    <a:pt x="391" y="1417"/>
                  </a:lnTo>
                  <a:lnTo>
                    <a:pt x="294" y="1466"/>
                  </a:lnTo>
                  <a:lnTo>
                    <a:pt x="220" y="1491"/>
                  </a:lnTo>
                  <a:lnTo>
                    <a:pt x="147" y="1564"/>
                  </a:lnTo>
                  <a:lnTo>
                    <a:pt x="74" y="1637"/>
                  </a:lnTo>
                  <a:lnTo>
                    <a:pt x="49" y="1710"/>
                  </a:lnTo>
                  <a:lnTo>
                    <a:pt x="1" y="1808"/>
                  </a:lnTo>
                  <a:lnTo>
                    <a:pt x="1" y="1906"/>
                  </a:lnTo>
                  <a:lnTo>
                    <a:pt x="1" y="3127"/>
                  </a:lnTo>
                  <a:lnTo>
                    <a:pt x="12652" y="3127"/>
                  </a:lnTo>
                  <a:lnTo>
                    <a:pt x="12652" y="1906"/>
                  </a:lnTo>
                  <a:lnTo>
                    <a:pt x="12652" y="1808"/>
                  </a:lnTo>
                  <a:lnTo>
                    <a:pt x="12603" y="1710"/>
                  </a:lnTo>
                  <a:lnTo>
                    <a:pt x="12578" y="1637"/>
                  </a:lnTo>
                  <a:lnTo>
                    <a:pt x="12505" y="1564"/>
                  </a:lnTo>
                  <a:lnTo>
                    <a:pt x="12432" y="1491"/>
                  </a:lnTo>
                  <a:lnTo>
                    <a:pt x="12359" y="1466"/>
                  </a:lnTo>
                  <a:lnTo>
                    <a:pt x="12261" y="1417"/>
                  </a:lnTo>
                  <a:lnTo>
                    <a:pt x="8671" y="1417"/>
                  </a:lnTo>
                  <a:lnTo>
                    <a:pt x="8671" y="880"/>
                  </a:lnTo>
                  <a:lnTo>
                    <a:pt x="8646" y="709"/>
                  </a:lnTo>
                  <a:lnTo>
                    <a:pt x="8597" y="538"/>
                  </a:lnTo>
                  <a:lnTo>
                    <a:pt x="8524" y="392"/>
                  </a:lnTo>
                  <a:lnTo>
                    <a:pt x="8402" y="269"/>
                  </a:lnTo>
                  <a:lnTo>
                    <a:pt x="8280" y="147"/>
                  </a:lnTo>
                  <a:lnTo>
                    <a:pt x="8133" y="74"/>
                  </a:lnTo>
                  <a:lnTo>
                    <a:pt x="7962" y="25"/>
                  </a:lnTo>
                  <a:lnTo>
                    <a:pt x="779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76"/>
            <p:cNvSpPr/>
            <p:nvPr/>
          </p:nvSpPr>
          <p:spPr>
            <a:xfrm>
              <a:off x="6713875" y="3068750"/>
              <a:ext cx="290650" cy="359050"/>
            </a:xfrm>
            <a:custGeom>
              <a:rect b="b" l="l" r="r" t="t"/>
              <a:pathLst>
                <a:path extrusionOk="0" h="14362" w="11626">
                  <a:moveTo>
                    <a:pt x="2614" y="1686"/>
                  </a:moveTo>
                  <a:lnTo>
                    <a:pt x="2711" y="1710"/>
                  </a:lnTo>
                  <a:lnTo>
                    <a:pt x="2785" y="1759"/>
                  </a:lnTo>
                  <a:lnTo>
                    <a:pt x="2834" y="1857"/>
                  </a:lnTo>
                  <a:lnTo>
                    <a:pt x="2858" y="1930"/>
                  </a:lnTo>
                  <a:lnTo>
                    <a:pt x="2858" y="12432"/>
                  </a:lnTo>
                  <a:lnTo>
                    <a:pt x="2834" y="12529"/>
                  </a:lnTo>
                  <a:lnTo>
                    <a:pt x="2785" y="12603"/>
                  </a:lnTo>
                  <a:lnTo>
                    <a:pt x="2711" y="12652"/>
                  </a:lnTo>
                  <a:lnTo>
                    <a:pt x="2614" y="12676"/>
                  </a:lnTo>
                  <a:lnTo>
                    <a:pt x="2516" y="12652"/>
                  </a:lnTo>
                  <a:lnTo>
                    <a:pt x="2443" y="12603"/>
                  </a:lnTo>
                  <a:lnTo>
                    <a:pt x="2394" y="12529"/>
                  </a:lnTo>
                  <a:lnTo>
                    <a:pt x="2369" y="12432"/>
                  </a:lnTo>
                  <a:lnTo>
                    <a:pt x="2369" y="1930"/>
                  </a:lnTo>
                  <a:lnTo>
                    <a:pt x="2394" y="1857"/>
                  </a:lnTo>
                  <a:lnTo>
                    <a:pt x="2443" y="1759"/>
                  </a:lnTo>
                  <a:lnTo>
                    <a:pt x="2516" y="1710"/>
                  </a:lnTo>
                  <a:lnTo>
                    <a:pt x="2614" y="1686"/>
                  </a:lnTo>
                  <a:close/>
                  <a:moveTo>
                    <a:pt x="5813" y="1686"/>
                  </a:moveTo>
                  <a:lnTo>
                    <a:pt x="5911" y="1710"/>
                  </a:lnTo>
                  <a:lnTo>
                    <a:pt x="5984" y="1759"/>
                  </a:lnTo>
                  <a:lnTo>
                    <a:pt x="6033" y="1857"/>
                  </a:lnTo>
                  <a:lnTo>
                    <a:pt x="6057" y="1930"/>
                  </a:lnTo>
                  <a:lnTo>
                    <a:pt x="6057" y="12432"/>
                  </a:lnTo>
                  <a:lnTo>
                    <a:pt x="6033" y="12529"/>
                  </a:lnTo>
                  <a:lnTo>
                    <a:pt x="5984" y="12603"/>
                  </a:lnTo>
                  <a:lnTo>
                    <a:pt x="5911" y="12652"/>
                  </a:lnTo>
                  <a:lnTo>
                    <a:pt x="5813" y="12676"/>
                  </a:lnTo>
                  <a:lnTo>
                    <a:pt x="5715" y="12652"/>
                  </a:lnTo>
                  <a:lnTo>
                    <a:pt x="5642" y="12603"/>
                  </a:lnTo>
                  <a:lnTo>
                    <a:pt x="5593" y="12529"/>
                  </a:lnTo>
                  <a:lnTo>
                    <a:pt x="5569" y="12432"/>
                  </a:lnTo>
                  <a:lnTo>
                    <a:pt x="5569" y="1930"/>
                  </a:lnTo>
                  <a:lnTo>
                    <a:pt x="5593" y="1857"/>
                  </a:lnTo>
                  <a:lnTo>
                    <a:pt x="5642" y="1759"/>
                  </a:lnTo>
                  <a:lnTo>
                    <a:pt x="5715" y="1710"/>
                  </a:lnTo>
                  <a:lnTo>
                    <a:pt x="5813" y="1686"/>
                  </a:lnTo>
                  <a:close/>
                  <a:moveTo>
                    <a:pt x="9013" y="1686"/>
                  </a:moveTo>
                  <a:lnTo>
                    <a:pt x="9110" y="1710"/>
                  </a:lnTo>
                  <a:lnTo>
                    <a:pt x="9183" y="1759"/>
                  </a:lnTo>
                  <a:lnTo>
                    <a:pt x="9232" y="1857"/>
                  </a:lnTo>
                  <a:lnTo>
                    <a:pt x="9257" y="1930"/>
                  </a:lnTo>
                  <a:lnTo>
                    <a:pt x="9257" y="12432"/>
                  </a:lnTo>
                  <a:lnTo>
                    <a:pt x="9232" y="12529"/>
                  </a:lnTo>
                  <a:lnTo>
                    <a:pt x="9183" y="12603"/>
                  </a:lnTo>
                  <a:lnTo>
                    <a:pt x="9110" y="12652"/>
                  </a:lnTo>
                  <a:lnTo>
                    <a:pt x="9013" y="12676"/>
                  </a:lnTo>
                  <a:lnTo>
                    <a:pt x="8915" y="12652"/>
                  </a:lnTo>
                  <a:lnTo>
                    <a:pt x="8842" y="12603"/>
                  </a:lnTo>
                  <a:lnTo>
                    <a:pt x="8793" y="12529"/>
                  </a:lnTo>
                  <a:lnTo>
                    <a:pt x="8768" y="12432"/>
                  </a:lnTo>
                  <a:lnTo>
                    <a:pt x="8768" y="1930"/>
                  </a:lnTo>
                  <a:lnTo>
                    <a:pt x="8793" y="1857"/>
                  </a:lnTo>
                  <a:lnTo>
                    <a:pt x="8842" y="1759"/>
                  </a:lnTo>
                  <a:lnTo>
                    <a:pt x="8915" y="1710"/>
                  </a:lnTo>
                  <a:lnTo>
                    <a:pt x="9013" y="1686"/>
                  </a:lnTo>
                  <a:close/>
                  <a:moveTo>
                    <a:pt x="0" y="0"/>
                  </a:moveTo>
                  <a:lnTo>
                    <a:pt x="0" y="13873"/>
                  </a:lnTo>
                  <a:lnTo>
                    <a:pt x="0" y="13970"/>
                  </a:lnTo>
                  <a:lnTo>
                    <a:pt x="49" y="14068"/>
                  </a:lnTo>
                  <a:lnTo>
                    <a:pt x="74" y="14141"/>
                  </a:lnTo>
                  <a:lnTo>
                    <a:pt x="147" y="14215"/>
                  </a:lnTo>
                  <a:lnTo>
                    <a:pt x="220" y="14263"/>
                  </a:lnTo>
                  <a:lnTo>
                    <a:pt x="294" y="14312"/>
                  </a:lnTo>
                  <a:lnTo>
                    <a:pt x="391" y="14337"/>
                  </a:lnTo>
                  <a:lnTo>
                    <a:pt x="489" y="14361"/>
                  </a:lnTo>
                  <a:lnTo>
                    <a:pt x="11137" y="14361"/>
                  </a:lnTo>
                  <a:lnTo>
                    <a:pt x="11235" y="14337"/>
                  </a:lnTo>
                  <a:lnTo>
                    <a:pt x="11333" y="14312"/>
                  </a:lnTo>
                  <a:lnTo>
                    <a:pt x="11406" y="14263"/>
                  </a:lnTo>
                  <a:lnTo>
                    <a:pt x="11479" y="14215"/>
                  </a:lnTo>
                  <a:lnTo>
                    <a:pt x="11553" y="14141"/>
                  </a:lnTo>
                  <a:lnTo>
                    <a:pt x="11577" y="14068"/>
                  </a:lnTo>
                  <a:lnTo>
                    <a:pt x="11626" y="13970"/>
                  </a:lnTo>
                  <a:lnTo>
                    <a:pt x="11626" y="13873"/>
                  </a:lnTo>
                  <a:lnTo>
                    <a:pt x="11626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5" name="Google Shape;1395;p76"/>
          <p:cNvGrpSpPr/>
          <p:nvPr/>
        </p:nvGrpSpPr>
        <p:grpSpPr>
          <a:xfrm>
            <a:off x="907677" y="3251848"/>
            <a:ext cx="376743" cy="253204"/>
            <a:chOff x="1241275" y="3718400"/>
            <a:chExt cx="450650" cy="302875"/>
          </a:xfrm>
        </p:grpSpPr>
        <p:sp>
          <p:nvSpPr>
            <p:cNvPr id="1396" name="Google Shape;1396;p76"/>
            <p:cNvSpPr/>
            <p:nvPr/>
          </p:nvSpPr>
          <p:spPr>
            <a:xfrm>
              <a:off x="1241275" y="3718400"/>
              <a:ext cx="450650" cy="302875"/>
            </a:xfrm>
            <a:custGeom>
              <a:rect b="b" l="l" r="r" t="t"/>
              <a:pathLst>
                <a:path extrusionOk="0" h="12115" w="18026">
                  <a:moveTo>
                    <a:pt x="17048" y="977"/>
                  </a:moveTo>
                  <a:lnTo>
                    <a:pt x="17048" y="3127"/>
                  </a:lnTo>
                  <a:lnTo>
                    <a:pt x="978" y="3127"/>
                  </a:lnTo>
                  <a:lnTo>
                    <a:pt x="978" y="977"/>
                  </a:lnTo>
                  <a:close/>
                  <a:moveTo>
                    <a:pt x="17048" y="5447"/>
                  </a:moveTo>
                  <a:lnTo>
                    <a:pt x="17048" y="11137"/>
                  </a:lnTo>
                  <a:lnTo>
                    <a:pt x="978" y="11137"/>
                  </a:lnTo>
                  <a:lnTo>
                    <a:pt x="978" y="5447"/>
                  </a:lnTo>
                  <a:close/>
                  <a:moveTo>
                    <a:pt x="978" y="1"/>
                  </a:moveTo>
                  <a:lnTo>
                    <a:pt x="782" y="25"/>
                  </a:lnTo>
                  <a:lnTo>
                    <a:pt x="587" y="74"/>
                  </a:lnTo>
                  <a:lnTo>
                    <a:pt x="416" y="172"/>
                  </a:lnTo>
                  <a:lnTo>
                    <a:pt x="294" y="294"/>
                  </a:lnTo>
                  <a:lnTo>
                    <a:pt x="172" y="440"/>
                  </a:lnTo>
                  <a:lnTo>
                    <a:pt x="74" y="611"/>
                  </a:lnTo>
                  <a:lnTo>
                    <a:pt x="25" y="782"/>
                  </a:lnTo>
                  <a:lnTo>
                    <a:pt x="1" y="977"/>
                  </a:lnTo>
                  <a:lnTo>
                    <a:pt x="1" y="11137"/>
                  </a:lnTo>
                  <a:lnTo>
                    <a:pt x="25" y="11333"/>
                  </a:lnTo>
                  <a:lnTo>
                    <a:pt x="74" y="11504"/>
                  </a:lnTo>
                  <a:lnTo>
                    <a:pt x="172" y="11675"/>
                  </a:lnTo>
                  <a:lnTo>
                    <a:pt x="294" y="11821"/>
                  </a:lnTo>
                  <a:lnTo>
                    <a:pt x="416" y="11943"/>
                  </a:lnTo>
                  <a:lnTo>
                    <a:pt x="587" y="12041"/>
                  </a:lnTo>
                  <a:lnTo>
                    <a:pt x="782" y="12090"/>
                  </a:lnTo>
                  <a:lnTo>
                    <a:pt x="978" y="12114"/>
                  </a:lnTo>
                  <a:lnTo>
                    <a:pt x="17048" y="12114"/>
                  </a:lnTo>
                  <a:lnTo>
                    <a:pt x="17243" y="12090"/>
                  </a:lnTo>
                  <a:lnTo>
                    <a:pt x="17439" y="12041"/>
                  </a:lnTo>
                  <a:lnTo>
                    <a:pt x="17610" y="11943"/>
                  </a:lnTo>
                  <a:lnTo>
                    <a:pt x="17732" y="11821"/>
                  </a:lnTo>
                  <a:lnTo>
                    <a:pt x="17854" y="11675"/>
                  </a:lnTo>
                  <a:lnTo>
                    <a:pt x="17952" y="11504"/>
                  </a:lnTo>
                  <a:lnTo>
                    <a:pt x="18001" y="11333"/>
                  </a:lnTo>
                  <a:lnTo>
                    <a:pt x="18025" y="11137"/>
                  </a:lnTo>
                  <a:lnTo>
                    <a:pt x="18025" y="977"/>
                  </a:lnTo>
                  <a:lnTo>
                    <a:pt x="18001" y="782"/>
                  </a:lnTo>
                  <a:lnTo>
                    <a:pt x="17952" y="611"/>
                  </a:lnTo>
                  <a:lnTo>
                    <a:pt x="17854" y="440"/>
                  </a:lnTo>
                  <a:lnTo>
                    <a:pt x="17732" y="294"/>
                  </a:lnTo>
                  <a:lnTo>
                    <a:pt x="17610" y="172"/>
                  </a:lnTo>
                  <a:lnTo>
                    <a:pt x="17439" y="74"/>
                  </a:lnTo>
                  <a:lnTo>
                    <a:pt x="17243" y="25"/>
                  </a:lnTo>
                  <a:lnTo>
                    <a:pt x="1704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76"/>
            <p:cNvSpPr/>
            <p:nvPr/>
          </p:nvSpPr>
          <p:spPr>
            <a:xfrm>
              <a:off x="1293175" y="3895475"/>
              <a:ext cx="174050" cy="12225"/>
            </a:xfrm>
            <a:custGeom>
              <a:rect b="b" l="l" r="r" t="t"/>
              <a:pathLst>
                <a:path extrusionOk="0" h="489" w="6962">
                  <a:moveTo>
                    <a:pt x="245" y="0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6717" y="489"/>
                  </a:lnTo>
                  <a:lnTo>
                    <a:pt x="6815" y="464"/>
                  </a:lnTo>
                  <a:lnTo>
                    <a:pt x="6888" y="415"/>
                  </a:lnTo>
                  <a:lnTo>
                    <a:pt x="6961" y="342"/>
                  </a:lnTo>
                  <a:lnTo>
                    <a:pt x="6961" y="244"/>
                  </a:lnTo>
                  <a:lnTo>
                    <a:pt x="6961" y="147"/>
                  </a:lnTo>
                  <a:lnTo>
                    <a:pt x="6888" y="74"/>
                  </a:lnTo>
                  <a:lnTo>
                    <a:pt x="6815" y="25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76"/>
            <p:cNvSpPr/>
            <p:nvPr/>
          </p:nvSpPr>
          <p:spPr>
            <a:xfrm>
              <a:off x="1293175" y="3935775"/>
              <a:ext cx="122750" cy="12225"/>
            </a:xfrm>
            <a:custGeom>
              <a:rect b="b" l="l" r="r" t="t"/>
              <a:pathLst>
                <a:path extrusionOk="0" h="489" w="4910">
                  <a:moveTo>
                    <a:pt x="245" y="0"/>
                  </a:moveTo>
                  <a:lnTo>
                    <a:pt x="147" y="25"/>
                  </a:lnTo>
                  <a:lnTo>
                    <a:pt x="74" y="73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4666" y="489"/>
                  </a:lnTo>
                  <a:lnTo>
                    <a:pt x="4763" y="464"/>
                  </a:lnTo>
                  <a:lnTo>
                    <a:pt x="4837" y="415"/>
                  </a:lnTo>
                  <a:lnTo>
                    <a:pt x="4885" y="342"/>
                  </a:lnTo>
                  <a:lnTo>
                    <a:pt x="4910" y="244"/>
                  </a:lnTo>
                  <a:lnTo>
                    <a:pt x="4885" y="147"/>
                  </a:lnTo>
                  <a:lnTo>
                    <a:pt x="4837" y="73"/>
                  </a:lnTo>
                  <a:lnTo>
                    <a:pt x="4763" y="25"/>
                  </a:lnTo>
                  <a:lnTo>
                    <a:pt x="4666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76"/>
            <p:cNvSpPr/>
            <p:nvPr/>
          </p:nvSpPr>
          <p:spPr>
            <a:xfrm>
              <a:off x="1570375" y="3901575"/>
              <a:ext cx="62300" cy="40325"/>
            </a:xfrm>
            <a:custGeom>
              <a:rect b="b" l="l" r="r" t="t"/>
              <a:pathLst>
                <a:path extrusionOk="0" h="1613" w="2492">
                  <a:moveTo>
                    <a:pt x="392" y="0"/>
                  </a:moveTo>
                  <a:lnTo>
                    <a:pt x="294" y="25"/>
                  </a:lnTo>
                  <a:lnTo>
                    <a:pt x="221" y="74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4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1124"/>
                  </a:lnTo>
                  <a:lnTo>
                    <a:pt x="25" y="1222"/>
                  </a:lnTo>
                  <a:lnTo>
                    <a:pt x="50" y="1319"/>
                  </a:lnTo>
                  <a:lnTo>
                    <a:pt x="99" y="1393"/>
                  </a:lnTo>
                  <a:lnTo>
                    <a:pt x="147" y="1466"/>
                  </a:lnTo>
                  <a:lnTo>
                    <a:pt x="221" y="1515"/>
                  </a:lnTo>
                  <a:lnTo>
                    <a:pt x="294" y="1564"/>
                  </a:lnTo>
                  <a:lnTo>
                    <a:pt x="392" y="1588"/>
                  </a:lnTo>
                  <a:lnTo>
                    <a:pt x="489" y="1612"/>
                  </a:lnTo>
                  <a:lnTo>
                    <a:pt x="2004" y="1612"/>
                  </a:lnTo>
                  <a:lnTo>
                    <a:pt x="2101" y="1588"/>
                  </a:lnTo>
                  <a:lnTo>
                    <a:pt x="2199" y="1564"/>
                  </a:lnTo>
                  <a:lnTo>
                    <a:pt x="2272" y="1515"/>
                  </a:lnTo>
                  <a:lnTo>
                    <a:pt x="2345" y="1466"/>
                  </a:lnTo>
                  <a:lnTo>
                    <a:pt x="2394" y="1393"/>
                  </a:lnTo>
                  <a:lnTo>
                    <a:pt x="2443" y="1319"/>
                  </a:lnTo>
                  <a:lnTo>
                    <a:pt x="2492" y="1222"/>
                  </a:lnTo>
                  <a:lnTo>
                    <a:pt x="2492" y="1124"/>
                  </a:lnTo>
                  <a:lnTo>
                    <a:pt x="2492" y="489"/>
                  </a:lnTo>
                  <a:lnTo>
                    <a:pt x="2492" y="391"/>
                  </a:lnTo>
                  <a:lnTo>
                    <a:pt x="2443" y="294"/>
                  </a:lnTo>
                  <a:lnTo>
                    <a:pt x="2394" y="220"/>
                  </a:lnTo>
                  <a:lnTo>
                    <a:pt x="2345" y="147"/>
                  </a:lnTo>
                  <a:lnTo>
                    <a:pt x="2272" y="74"/>
                  </a:lnTo>
                  <a:lnTo>
                    <a:pt x="2199" y="25"/>
                  </a:lnTo>
                  <a:lnTo>
                    <a:pt x="210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0" name="Google Shape;1400;p76"/>
          <p:cNvGrpSpPr/>
          <p:nvPr/>
        </p:nvGrpSpPr>
        <p:grpSpPr>
          <a:xfrm>
            <a:off x="1476324" y="3232453"/>
            <a:ext cx="366502" cy="292496"/>
            <a:chOff x="1921475" y="3695200"/>
            <a:chExt cx="438400" cy="349875"/>
          </a:xfrm>
        </p:grpSpPr>
        <p:sp>
          <p:nvSpPr>
            <p:cNvPr id="1401" name="Google Shape;1401;p76"/>
            <p:cNvSpPr/>
            <p:nvPr/>
          </p:nvSpPr>
          <p:spPr>
            <a:xfrm>
              <a:off x="2246900" y="3992550"/>
              <a:ext cx="52525" cy="52525"/>
            </a:xfrm>
            <a:custGeom>
              <a:rect b="b" l="l" r="r" t="t"/>
              <a:pathLst>
                <a:path extrusionOk="0" h="2101" w="2101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3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3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76"/>
            <p:cNvSpPr/>
            <p:nvPr/>
          </p:nvSpPr>
          <p:spPr>
            <a:xfrm>
              <a:off x="2033800" y="3992550"/>
              <a:ext cx="52550" cy="52525"/>
            </a:xfrm>
            <a:custGeom>
              <a:rect b="b" l="l" r="r" t="t"/>
              <a:pathLst>
                <a:path extrusionOk="0" h="2101" w="2102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4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4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76"/>
            <p:cNvSpPr/>
            <p:nvPr/>
          </p:nvSpPr>
          <p:spPr>
            <a:xfrm>
              <a:off x="1921475" y="3695200"/>
              <a:ext cx="438400" cy="297975"/>
            </a:xfrm>
            <a:custGeom>
              <a:rect b="b" l="l" r="r" t="t"/>
              <a:pathLst>
                <a:path extrusionOk="0" h="11919" w="17536">
                  <a:moveTo>
                    <a:pt x="15729" y="3371"/>
                  </a:moveTo>
                  <a:lnTo>
                    <a:pt x="15826" y="3395"/>
                  </a:lnTo>
                  <a:lnTo>
                    <a:pt x="15899" y="3444"/>
                  </a:lnTo>
                  <a:lnTo>
                    <a:pt x="15948" y="3517"/>
                  </a:lnTo>
                  <a:lnTo>
                    <a:pt x="15973" y="3615"/>
                  </a:lnTo>
                  <a:lnTo>
                    <a:pt x="15948" y="3713"/>
                  </a:lnTo>
                  <a:lnTo>
                    <a:pt x="13994" y="8060"/>
                  </a:lnTo>
                  <a:lnTo>
                    <a:pt x="13946" y="8133"/>
                  </a:lnTo>
                  <a:lnTo>
                    <a:pt x="13897" y="8158"/>
                  </a:lnTo>
                  <a:lnTo>
                    <a:pt x="13848" y="8207"/>
                  </a:lnTo>
                  <a:lnTo>
                    <a:pt x="13775" y="8207"/>
                  </a:lnTo>
                  <a:lnTo>
                    <a:pt x="13677" y="8182"/>
                  </a:lnTo>
                  <a:lnTo>
                    <a:pt x="13604" y="8133"/>
                  </a:lnTo>
                  <a:lnTo>
                    <a:pt x="13555" y="8036"/>
                  </a:lnTo>
                  <a:lnTo>
                    <a:pt x="13530" y="7962"/>
                  </a:lnTo>
                  <a:lnTo>
                    <a:pt x="13555" y="7865"/>
                  </a:lnTo>
                  <a:lnTo>
                    <a:pt x="15509" y="3517"/>
                  </a:lnTo>
                  <a:lnTo>
                    <a:pt x="15558" y="3420"/>
                  </a:lnTo>
                  <a:lnTo>
                    <a:pt x="15631" y="3371"/>
                  </a:lnTo>
                  <a:close/>
                  <a:moveTo>
                    <a:pt x="13628" y="3273"/>
                  </a:moveTo>
                  <a:lnTo>
                    <a:pt x="13726" y="3298"/>
                  </a:lnTo>
                  <a:lnTo>
                    <a:pt x="13824" y="3322"/>
                  </a:lnTo>
                  <a:lnTo>
                    <a:pt x="13872" y="3395"/>
                  </a:lnTo>
                  <a:lnTo>
                    <a:pt x="13897" y="3493"/>
                  </a:lnTo>
                  <a:lnTo>
                    <a:pt x="13897" y="3591"/>
                  </a:lnTo>
                  <a:lnTo>
                    <a:pt x="12602" y="8158"/>
                  </a:lnTo>
                  <a:lnTo>
                    <a:pt x="12578" y="8231"/>
                  </a:lnTo>
                  <a:lnTo>
                    <a:pt x="12505" y="8304"/>
                  </a:lnTo>
                  <a:lnTo>
                    <a:pt x="12456" y="8329"/>
                  </a:lnTo>
                  <a:lnTo>
                    <a:pt x="12358" y="8353"/>
                  </a:lnTo>
                  <a:lnTo>
                    <a:pt x="12309" y="8329"/>
                  </a:lnTo>
                  <a:lnTo>
                    <a:pt x="12212" y="8304"/>
                  </a:lnTo>
                  <a:lnTo>
                    <a:pt x="12163" y="8231"/>
                  </a:lnTo>
                  <a:lnTo>
                    <a:pt x="12138" y="8133"/>
                  </a:lnTo>
                  <a:lnTo>
                    <a:pt x="12138" y="8036"/>
                  </a:lnTo>
                  <a:lnTo>
                    <a:pt x="13433" y="3469"/>
                  </a:lnTo>
                  <a:lnTo>
                    <a:pt x="13482" y="3371"/>
                  </a:lnTo>
                  <a:lnTo>
                    <a:pt x="13530" y="3298"/>
                  </a:lnTo>
                  <a:lnTo>
                    <a:pt x="13628" y="3273"/>
                  </a:lnTo>
                  <a:close/>
                  <a:moveTo>
                    <a:pt x="11625" y="3200"/>
                  </a:moveTo>
                  <a:lnTo>
                    <a:pt x="11723" y="3224"/>
                  </a:lnTo>
                  <a:lnTo>
                    <a:pt x="11796" y="3298"/>
                  </a:lnTo>
                  <a:lnTo>
                    <a:pt x="11821" y="3371"/>
                  </a:lnTo>
                  <a:lnTo>
                    <a:pt x="11845" y="3469"/>
                  </a:lnTo>
                  <a:lnTo>
                    <a:pt x="11210" y="8280"/>
                  </a:lnTo>
                  <a:lnTo>
                    <a:pt x="11186" y="8353"/>
                  </a:lnTo>
                  <a:lnTo>
                    <a:pt x="11137" y="8426"/>
                  </a:lnTo>
                  <a:lnTo>
                    <a:pt x="11064" y="8475"/>
                  </a:lnTo>
                  <a:lnTo>
                    <a:pt x="10966" y="8500"/>
                  </a:lnTo>
                  <a:lnTo>
                    <a:pt x="10942" y="8500"/>
                  </a:lnTo>
                  <a:lnTo>
                    <a:pt x="10844" y="8451"/>
                  </a:lnTo>
                  <a:lnTo>
                    <a:pt x="10771" y="8402"/>
                  </a:lnTo>
                  <a:lnTo>
                    <a:pt x="10722" y="8304"/>
                  </a:lnTo>
                  <a:lnTo>
                    <a:pt x="10722" y="8207"/>
                  </a:lnTo>
                  <a:lnTo>
                    <a:pt x="11357" y="3420"/>
                  </a:lnTo>
                  <a:lnTo>
                    <a:pt x="11381" y="3322"/>
                  </a:lnTo>
                  <a:lnTo>
                    <a:pt x="11454" y="3249"/>
                  </a:lnTo>
                  <a:lnTo>
                    <a:pt x="11528" y="3200"/>
                  </a:lnTo>
                  <a:close/>
                  <a:moveTo>
                    <a:pt x="9525" y="3102"/>
                  </a:moveTo>
                  <a:lnTo>
                    <a:pt x="9623" y="3127"/>
                  </a:lnTo>
                  <a:lnTo>
                    <a:pt x="9696" y="3175"/>
                  </a:lnTo>
                  <a:lnTo>
                    <a:pt x="9745" y="3249"/>
                  </a:lnTo>
                  <a:lnTo>
                    <a:pt x="9769" y="3346"/>
                  </a:lnTo>
                  <a:lnTo>
                    <a:pt x="9818" y="8378"/>
                  </a:lnTo>
                  <a:lnTo>
                    <a:pt x="9794" y="8475"/>
                  </a:lnTo>
                  <a:lnTo>
                    <a:pt x="9745" y="8573"/>
                  </a:lnTo>
                  <a:lnTo>
                    <a:pt x="9672" y="8622"/>
                  </a:lnTo>
                  <a:lnTo>
                    <a:pt x="9574" y="8646"/>
                  </a:lnTo>
                  <a:lnTo>
                    <a:pt x="9476" y="8622"/>
                  </a:lnTo>
                  <a:lnTo>
                    <a:pt x="9403" y="8573"/>
                  </a:lnTo>
                  <a:lnTo>
                    <a:pt x="9354" y="8475"/>
                  </a:lnTo>
                  <a:lnTo>
                    <a:pt x="9330" y="8402"/>
                  </a:lnTo>
                  <a:lnTo>
                    <a:pt x="9281" y="3346"/>
                  </a:lnTo>
                  <a:lnTo>
                    <a:pt x="9305" y="3273"/>
                  </a:lnTo>
                  <a:lnTo>
                    <a:pt x="9354" y="3175"/>
                  </a:lnTo>
                  <a:lnTo>
                    <a:pt x="9427" y="3127"/>
                  </a:lnTo>
                  <a:lnTo>
                    <a:pt x="9525" y="3102"/>
                  </a:lnTo>
                  <a:close/>
                  <a:moveTo>
                    <a:pt x="7522" y="3029"/>
                  </a:moveTo>
                  <a:lnTo>
                    <a:pt x="7620" y="3078"/>
                  </a:lnTo>
                  <a:lnTo>
                    <a:pt x="7669" y="3151"/>
                  </a:lnTo>
                  <a:lnTo>
                    <a:pt x="7693" y="3249"/>
                  </a:lnTo>
                  <a:lnTo>
                    <a:pt x="8402" y="8500"/>
                  </a:lnTo>
                  <a:lnTo>
                    <a:pt x="8402" y="8597"/>
                  </a:lnTo>
                  <a:lnTo>
                    <a:pt x="8353" y="8671"/>
                  </a:lnTo>
                  <a:lnTo>
                    <a:pt x="8279" y="8744"/>
                  </a:lnTo>
                  <a:lnTo>
                    <a:pt x="8206" y="8768"/>
                  </a:lnTo>
                  <a:lnTo>
                    <a:pt x="8084" y="8768"/>
                  </a:lnTo>
                  <a:lnTo>
                    <a:pt x="8011" y="8720"/>
                  </a:lnTo>
                  <a:lnTo>
                    <a:pt x="7962" y="8646"/>
                  </a:lnTo>
                  <a:lnTo>
                    <a:pt x="7913" y="8573"/>
                  </a:lnTo>
                  <a:lnTo>
                    <a:pt x="7229" y="3298"/>
                  </a:lnTo>
                  <a:lnTo>
                    <a:pt x="7229" y="3200"/>
                  </a:lnTo>
                  <a:lnTo>
                    <a:pt x="7278" y="3127"/>
                  </a:lnTo>
                  <a:lnTo>
                    <a:pt x="7327" y="3053"/>
                  </a:lnTo>
                  <a:lnTo>
                    <a:pt x="7425" y="3029"/>
                  </a:lnTo>
                  <a:close/>
                  <a:moveTo>
                    <a:pt x="5446" y="2956"/>
                  </a:moveTo>
                  <a:lnTo>
                    <a:pt x="5520" y="2980"/>
                  </a:lnTo>
                  <a:lnTo>
                    <a:pt x="5593" y="3053"/>
                  </a:lnTo>
                  <a:lnTo>
                    <a:pt x="5642" y="3127"/>
                  </a:lnTo>
                  <a:lnTo>
                    <a:pt x="7009" y="8622"/>
                  </a:lnTo>
                  <a:lnTo>
                    <a:pt x="7009" y="8720"/>
                  </a:lnTo>
                  <a:lnTo>
                    <a:pt x="6985" y="8793"/>
                  </a:lnTo>
                  <a:lnTo>
                    <a:pt x="6912" y="8866"/>
                  </a:lnTo>
                  <a:lnTo>
                    <a:pt x="6814" y="8915"/>
                  </a:lnTo>
                  <a:lnTo>
                    <a:pt x="6692" y="8915"/>
                  </a:lnTo>
                  <a:lnTo>
                    <a:pt x="6619" y="8866"/>
                  </a:lnTo>
                  <a:lnTo>
                    <a:pt x="6570" y="8817"/>
                  </a:lnTo>
                  <a:lnTo>
                    <a:pt x="6521" y="8744"/>
                  </a:lnTo>
                  <a:lnTo>
                    <a:pt x="5153" y="3249"/>
                  </a:lnTo>
                  <a:lnTo>
                    <a:pt x="5153" y="3151"/>
                  </a:lnTo>
                  <a:lnTo>
                    <a:pt x="5178" y="3053"/>
                  </a:lnTo>
                  <a:lnTo>
                    <a:pt x="5251" y="3005"/>
                  </a:lnTo>
                  <a:lnTo>
                    <a:pt x="5349" y="2956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73" y="196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89"/>
                  </a:lnTo>
                  <a:lnTo>
                    <a:pt x="0" y="587"/>
                  </a:lnTo>
                  <a:lnTo>
                    <a:pt x="25" y="660"/>
                  </a:lnTo>
                  <a:lnTo>
                    <a:pt x="73" y="758"/>
                  </a:lnTo>
                  <a:lnTo>
                    <a:pt x="147" y="831"/>
                  </a:lnTo>
                  <a:lnTo>
                    <a:pt x="220" y="880"/>
                  </a:lnTo>
                  <a:lnTo>
                    <a:pt x="293" y="929"/>
                  </a:lnTo>
                  <a:lnTo>
                    <a:pt x="391" y="953"/>
                  </a:lnTo>
                  <a:lnTo>
                    <a:pt x="489" y="977"/>
                  </a:lnTo>
                  <a:lnTo>
                    <a:pt x="3346" y="977"/>
                  </a:lnTo>
                  <a:lnTo>
                    <a:pt x="5300" y="9281"/>
                  </a:lnTo>
                  <a:lnTo>
                    <a:pt x="4518" y="11235"/>
                  </a:lnTo>
                  <a:lnTo>
                    <a:pt x="4494" y="11357"/>
                  </a:lnTo>
                  <a:lnTo>
                    <a:pt x="4494" y="11479"/>
                  </a:lnTo>
                  <a:lnTo>
                    <a:pt x="4518" y="11577"/>
                  </a:lnTo>
                  <a:lnTo>
                    <a:pt x="4567" y="11699"/>
                  </a:lnTo>
                  <a:lnTo>
                    <a:pt x="4592" y="11724"/>
                  </a:lnTo>
                  <a:lnTo>
                    <a:pt x="4811" y="11577"/>
                  </a:lnTo>
                  <a:lnTo>
                    <a:pt x="5031" y="11479"/>
                  </a:lnTo>
                  <a:lnTo>
                    <a:pt x="5275" y="11406"/>
                  </a:lnTo>
                  <a:lnTo>
                    <a:pt x="5715" y="11406"/>
                  </a:lnTo>
                  <a:lnTo>
                    <a:pt x="5886" y="11430"/>
                  </a:lnTo>
                  <a:lnTo>
                    <a:pt x="6033" y="11479"/>
                  </a:lnTo>
                  <a:lnTo>
                    <a:pt x="6179" y="11528"/>
                  </a:lnTo>
                  <a:lnTo>
                    <a:pt x="6326" y="11601"/>
                  </a:lnTo>
                  <a:lnTo>
                    <a:pt x="6448" y="11699"/>
                  </a:lnTo>
                  <a:lnTo>
                    <a:pt x="6570" y="11797"/>
                  </a:lnTo>
                  <a:lnTo>
                    <a:pt x="6692" y="11919"/>
                  </a:lnTo>
                  <a:lnTo>
                    <a:pt x="12920" y="11919"/>
                  </a:lnTo>
                  <a:lnTo>
                    <a:pt x="13042" y="11797"/>
                  </a:lnTo>
                  <a:lnTo>
                    <a:pt x="13164" y="11699"/>
                  </a:lnTo>
                  <a:lnTo>
                    <a:pt x="13286" y="11601"/>
                  </a:lnTo>
                  <a:lnTo>
                    <a:pt x="13433" y="11528"/>
                  </a:lnTo>
                  <a:lnTo>
                    <a:pt x="13579" y="11479"/>
                  </a:lnTo>
                  <a:lnTo>
                    <a:pt x="13726" y="11430"/>
                  </a:lnTo>
                  <a:lnTo>
                    <a:pt x="13897" y="11406"/>
                  </a:lnTo>
                  <a:lnTo>
                    <a:pt x="14312" y="11406"/>
                  </a:lnTo>
                  <a:lnTo>
                    <a:pt x="14556" y="11479"/>
                  </a:lnTo>
                  <a:lnTo>
                    <a:pt x="14776" y="11553"/>
                  </a:lnTo>
                  <a:lnTo>
                    <a:pt x="14971" y="11699"/>
                  </a:lnTo>
                  <a:lnTo>
                    <a:pt x="15020" y="11553"/>
                  </a:lnTo>
                  <a:lnTo>
                    <a:pt x="15045" y="11430"/>
                  </a:lnTo>
                  <a:lnTo>
                    <a:pt x="15045" y="11308"/>
                  </a:lnTo>
                  <a:lnTo>
                    <a:pt x="15020" y="11235"/>
                  </a:lnTo>
                  <a:lnTo>
                    <a:pt x="14971" y="11137"/>
                  </a:lnTo>
                  <a:lnTo>
                    <a:pt x="14898" y="11064"/>
                  </a:lnTo>
                  <a:lnTo>
                    <a:pt x="14825" y="11015"/>
                  </a:lnTo>
                  <a:lnTo>
                    <a:pt x="14752" y="10966"/>
                  </a:lnTo>
                  <a:lnTo>
                    <a:pt x="14654" y="10942"/>
                  </a:lnTo>
                  <a:lnTo>
                    <a:pt x="5691" y="10942"/>
                  </a:lnTo>
                  <a:lnTo>
                    <a:pt x="6106" y="9916"/>
                  </a:lnTo>
                  <a:lnTo>
                    <a:pt x="6252" y="9941"/>
                  </a:lnTo>
                  <a:lnTo>
                    <a:pt x="6423" y="9941"/>
                  </a:lnTo>
                  <a:lnTo>
                    <a:pt x="13848" y="9257"/>
                  </a:lnTo>
                  <a:lnTo>
                    <a:pt x="14019" y="9232"/>
                  </a:lnTo>
                  <a:lnTo>
                    <a:pt x="14190" y="9159"/>
                  </a:lnTo>
                  <a:lnTo>
                    <a:pt x="14336" y="9086"/>
                  </a:lnTo>
                  <a:lnTo>
                    <a:pt x="14507" y="8988"/>
                  </a:lnTo>
                  <a:lnTo>
                    <a:pt x="14654" y="8890"/>
                  </a:lnTo>
                  <a:lnTo>
                    <a:pt x="14776" y="8768"/>
                  </a:lnTo>
                  <a:lnTo>
                    <a:pt x="14874" y="8622"/>
                  </a:lnTo>
                  <a:lnTo>
                    <a:pt x="14971" y="8475"/>
                  </a:lnTo>
                  <a:lnTo>
                    <a:pt x="17463" y="3151"/>
                  </a:lnTo>
                  <a:lnTo>
                    <a:pt x="17511" y="3005"/>
                  </a:lnTo>
                  <a:lnTo>
                    <a:pt x="17536" y="2882"/>
                  </a:lnTo>
                  <a:lnTo>
                    <a:pt x="17511" y="2760"/>
                  </a:lnTo>
                  <a:lnTo>
                    <a:pt x="17487" y="2638"/>
                  </a:lnTo>
                  <a:lnTo>
                    <a:pt x="17414" y="2565"/>
                  </a:lnTo>
                  <a:lnTo>
                    <a:pt x="17292" y="2492"/>
                  </a:lnTo>
                  <a:lnTo>
                    <a:pt x="17169" y="2443"/>
                  </a:lnTo>
                  <a:lnTo>
                    <a:pt x="17023" y="2418"/>
                  </a:lnTo>
                  <a:lnTo>
                    <a:pt x="4592" y="2003"/>
                  </a:lnTo>
                  <a:lnTo>
                    <a:pt x="4225" y="367"/>
                  </a:lnTo>
                  <a:lnTo>
                    <a:pt x="4152" y="220"/>
                  </a:lnTo>
                  <a:lnTo>
                    <a:pt x="4054" y="98"/>
                  </a:lnTo>
                  <a:lnTo>
                    <a:pt x="3908" y="25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4" name="Google Shape;1404;p76"/>
          <p:cNvGrpSpPr/>
          <p:nvPr/>
        </p:nvGrpSpPr>
        <p:grpSpPr>
          <a:xfrm>
            <a:off x="2043425" y="3227855"/>
            <a:ext cx="359355" cy="301190"/>
            <a:chOff x="2599825" y="3689700"/>
            <a:chExt cx="429850" cy="360275"/>
          </a:xfrm>
        </p:grpSpPr>
        <p:sp>
          <p:nvSpPr>
            <p:cNvPr id="1405" name="Google Shape;1405;p76"/>
            <p:cNvSpPr/>
            <p:nvPr/>
          </p:nvSpPr>
          <p:spPr>
            <a:xfrm>
              <a:off x="2599825" y="3689700"/>
              <a:ext cx="429850" cy="169150"/>
            </a:xfrm>
            <a:custGeom>
              <a:rect b="b" l="l" r="r" t="t"/>
              <a:pathLst>
                <a:path extrusionOk="0" h="6766" w="17194">
                  <a:moveTo>
                    <a:pt x="10160" y="978"/>
                  </a:moveTo>
                  <a:lnTo>
                    <a:pt x="10258" y="1002"/>
                  </a:lnTo>
                  <a:lnTo>
                    <a:pt x="10355" y="1026"/>
                  </a:lnTo>
                  <a:lnTo>
                    <a:pt x="10429" y="1075"/>
                  </a:lnTo>
                  <a:lnTo>
                    <a:pt x="10502" y="1124"/>
                  </a:lnTo>
                  <a:lnTo>
                    <a:pt x="10575" y="1197"/>
                  </a:lnTo>
                  <a:lnTo>
                    <a:pt x="10600" y="1295"/>
                  </a:lnTo>
                  <a:lnTo>
                    <a:pt x="10649" y="1368"/>
                  </a:lnTo>
                  <a:lnTo>
                    <a:pt x="10649" y="1466"/>
                  </a:lnTo>
                  <a:lnTo>
                    <a:pt x="10649" y="1881"/>
                  </a:lnTo>
                  <a:lnTo>
                    <a:pt x="6545" y="1881"/>
                  </a:lnTo>
                  <a:lnTo>
                    <a:pt x="6545" y="1466"/>
                  </a:lnTo>
                  <a:lnTo>
                    <a:pt x="6545" y="1368"/>
                  </a:lnTo>
                  <a:lnTo>
                    <a:pt x="6594" y="1295"/>
                  </a:lnTo>
                  <a:lnTo>
                    <a:pt x="6619" y="1197"/>
                  </a:lnTo>
                  <a:lnTo>
                    <a:pt x="6692" y="1124"/>
                  </a:lnTo>
                  <a:lnTo>
                    <a:pt x="6765" y="1075"/>
                  </a:lnTo>
                  <a:lnTo>
                    <a:pt x="6839" y="1026"/>
                  </a:lnTo>
                  <a:lnTo>
                    <a:pt x="6936" y="1002"/>
                  </a:lnTo>
                  <a:lnTo>
                    <a:pt x="7034" y="978"/>
                  </a:lnTo>
                  <a:close/>
                  <a:moveTo>
                    <a:pt x="7034" y="1"/>
                  </a:moveTo>
                  <a:lnTo>
                    <a:pt x="6887" y="25"/>
                  </a:lnTo>
                  <a:lnTo>
                    <a:pt x="6741" y="50"/>
                  </a:lnTo>
                  <a:lnTo>
                    <a:pt x="6472" y="123"/>
                  </a:lnTo>
                  <a:lnTo>
                    <a:pt x="6204" y="269"/>
                  </a:lnTo>
                  <a:lnTo>
                    <a:pt x="6008" y="440"/>
                  </a:lnTo>
                  <a:lnTo>
                    <a:pt x="5813" y="660"/>
                  </a:lnTo>
                  <a:lnTo>
                    <a:pt x="5691" y="904"/>
                  </a:lnTo>
                  <a:lnTo>
                    <a:pt x="5593" y="1173"/>
                  </a:lnTo>
                  <a:lnTo>
                    <a:pt x="5569" y="1320"/>
                  </a:lnTo>
                  <a:lnTo>
                    <a:pt x="5569" y="1466"/>
                  </a:lnTo>
                  <a:lnTo>
                    <a:pt x="5569" y="1881"/>
                  </a:lnTo>
                  <a:lnTo>
                    <a:pt x="391" y="1881"/>
                  </a:lnTo>
                  <a:lnTo>
                    <a:pt x="293" y="1906"/>
                  </a:lnTo>
                  <a:lnTo>
                    <a:pt x="220" y="1955"/>
                  </a:lnTo>
                  <a:lnTo>
                    <a:pt x="147" y="2028"/>
                  </a:lnTo>
                  <a:lnTo>
                    <a:pt x="73" y="2077"/>
                  </a:lnTo>
                  <a:lnTo>
                    <a:pt x="49" y="2174"/>
                  </a:lnTo>
                  <a:lnTo>
                    <a:pt x="0" y="2272"/>
                  </a:lnTo>
                  <a:lnTo>
                    <a:pt x="0" y="2370"/>
                  </a:lnTo>
                  <a:lnTo>
                    <a:pt x="0" y="5789"/>
                  </a:lnTo>
                  <a:lnTo>
                    <a:pt x="24" y="5984"/>
                  </a:lnTo>
                  <a:lnTo>
                    <a:pt x="73" y="6155"/>
                  </a:lnTo>
                  <a:lnTo>
                    <a:pt x="171" y="6326"/>
                  </a:lnTo>
                  <a:lnTo>
                    <a:pt x="293" y="6473"/>
                  </a:lnTo>
                  <a:lnTo>
                    <a:pt x="440" y="6595"/>
                  </a:lnTo>
                  <a:lnTo>
                    <a:pt x="586" y="6693"/>
                  </a:lnTo>
                  <a:lnTo>
                    <a:pt x="782" y="6741"/>
                  </a:lnTo>
                  <a:lnTo>
                    <a:pt x="977" y="6766"/>
                  </a:lnTo>
                  <a:lnTo>
                    <a:pt x="7742" y="6766"/>
                  </a:lnTo>
                  <a:lnTo>
                    <a:pt x="7742" y="6155"/>
                  </a:lnTo>
                  <a:lnTo>
                    <a:pt x="7767" y="6058"/>
                  </a:lnTo>
                  <a:lnTo>
                    <a:pt x="7791" y="5984"/>
                  </a:lnTo>
                  <a:lnTo>
                    <a:pt x="7840" y="5887"/>
                  </a:lnTo>
                  <a:lnTo>
                    <a:pt x="7889" y="5813"/>
                  </a:lnTo>
                  <a:lnTo>
                    <a:pt x="7962" y="5765"/>
                  </a:lnTo>
                  <a:lnTo>
                    <a:pt x="8060" y="5716"/>
                  </a:lnTo>
                  <a:lnTo>
                    <a:pt x="8133" y="5691"/>
                  </a:lnTo>
                  <a:lnTo>
                    <a:pt x="8231" y="5667"/>
                  </a:lnTo>
                  <a:lnTo>
                    <a:pt x="8963" y="5667"/>
                  </a:lnTo>
                  <a:lnTo>
                    <a:pt x="9061" y="5691"/>
                  </a:lnTo>
                  <a:lnTo>
                    <a:pt x="9134" y="5716"/>
                  </a:lnTo>
                  <a:lnTo>
                    <a:pt x="9232" y="5765"/>
                  </a:lnTo>
                  <a:lnTo>
                    <a:pt x="9305" y="5813"/>
                  </a:lnTo>
                  <a:lnTo>
                    <a:pt x="9354" y="5887"/>
                  </a:lnTo>
                  <a:lnTo>
                    <a:pt x="9403" y="5984"/>
                  </a:lnTo>
                  <a:lnTo>
                    <a:pt x="9427" y="6058"/>
                  </a:lnTo>
                  <a:lnTo>
                    <a:pt x="9452" y="6155"/>
                  </a:lnTo>
                  <a:lnTo>
                    <a:pt x="9452" y="6766"/>
                  </a:lnTo>
                  <a:lnTo>
                    <a:pt x="16217" y="6766"/>
                  </a:lnTo>
                  <a:lnTo>
                    <a:pt x="16412" y="6741"/>
                  </a:lnTo>
                  <a:lnTo>
                    <a:pt x="16608" y="6693"/>
                  </a:lnTo>
                  <a:lnTo>
                    <a:pt x="16754" y="6595"/>
                  </a:lnTo>
                  <a:lnTo>
                    <a:pt x="16901" y="6473"/>
                  </a:lnTo>
                  <a:lnTo>
                    <a:pt x="17023" y="6326"/>
                  </a:lnTo>
                  <a:lnTo>
                    <a:pt x="17121" y="6155"/>
                  </a:lnTo>
                  <a:lnTo>
                    <a:pt x="17169" y="5984"/>
                  </a:lnTo>
                  <a:lnTo>
                    <a:pt x="17194" y="5789"/>
                  </a:lnTo>
                  <a:lnTo>
                    <a:pt x="17194" y="2370"/>
                  </a:lnTo>
                  <a:lnTo>
                    <a:pt x="17194" y="2272"/>
                  </a:lnTo>
                  <a:lnTo>
                    <a:pt x="17145" y="2174"/>
                  </a:lnTo>
                  <a:lnTo>
                    <a:pt x="17121" y="2077"/>
                  </a:lnTo>
                  <a:lnTo>
                    <a:pt x="17047" y="2028"/>
                  </a:lnTo>
                  <a:lnTo>
                    <a:pt x="16974" y="1955"/>
                  </a:lnTo>
                  <a:lnTo>
                    <a:pt x="16901" y="1906"/>
                  </a:lnTo>
                  <a:lnTo>
                    <a:pt x="16803" y="1881"/>
                  </a:lnTo>
                  <a:lnTo>
                    <a:pt x="11625" y="1881"/>
                  </a:lnTo>
                  <a:lnTo>
                    <a:pt x="11625" y="1466"/>
                  </a:lnTo>
                  <a:lnTo>
                    <a:pt x="11625" y="1320"/>
                  </a:lnTo>
                  <a:lnTo>
                    <a:pt x="11601" y="1173"/>
                  </a:lnTo>
                  <a:lnTo>
                    <a:pt x="11503" y="904"/>
                  </a:lnTo>
                  <a:lnTo>
                    <a:pt x="11381" y="660"/>
                  </a:lnTo>
                  <a:lnTo>
                    <a:pt x="11186" y="440"/>
                  </a:lnTo>
                  <a:lnTo>
                    <a:pt x="10990" y="269"/>
                  </a:lnTo>
                  <a:lnTo>
                    <a:pt x="10722" y="123"/>
                  </a:lnTo>
                  <a:lnTo>
                    <a:pt x="10453" y="50"/>
                  </a:lnTo>
                  <a:lnTo>
                    <a:pt x="10307" y="25"/>
                  </a:lnTo>
                  <a:lnTo>
                    <a:pt x="10160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76"/>
            <p:cNvSpPr/>
            <p:nvPr/>
          </p:nvSpPr>
          <p:spPr>
            <a:xfrm>
              <a:off x="2599825" y="3861275"/>
              <a:ext cx="429850" cy="188700"/>
            </a:xfrm>
            <a:custGeom>
              <a:rect b="b" l="l" r="r" t="t"/>
              <a:pathLst>
                <a:path extrusionOk="0" h="7548" w="17194">
                  <a:moveTo>
                    <a:pt x="0" y="1"/>
                  </a:moveTo>
                  <a:lnTo>
                    <a:pt x="0" y="7059"/>
                  </a:lnTo>
                  <a:lnTo>
                    <a:pt x="0" y="7157"/>
                  </a:lnTo>
                  <a:lnTo>
                    <a:pt x="49" y="7230"/>
                  </a:lnTo>
                  <a:lnTo>
                    <a:pt x="73" y="7327"/>
                  </a:lnTo>
                  <a:lnTo>
                    <a:pt x="147" y="7401"/>
                  </a:lnTo>
                  <a:lnTo>
                    <a:pt x="220" y="7450"/>
                  </a:lnTo>
                  <a:lnTo>
                    <a:pt x="293" y="7498"/>
                  </a:lnTo>
                  <a:lnTo>
                    <a:pt x="391" y="7523"/>
                  </a:lnTo>
                  <a:lnTo>
                    <a:pt x="489" y="7547"/>
                  </a:lnTo>
                  <a:lnTo>
                    <a:pt x="16705" y="7547"/>
                  </a:lnTo>
                  <a:lnTo>
                    <a:pt x="16803" y="7523"/>
                  </a:lnTo>
                  <a:lnTo>
                    <a:pt x="16901" y="7498"/>
                  </a:lnTo>
                  <a:lnTo>
                    <a:pt x="16974" y="7450"/>
                  </a:lnTo>
                  <a:lnTo>
                    <a:pt x="17047" y="7401"/>
                  </a:lnTo>
                  <a:lnTo>
                    <a:pt x="17121" y="7327"/>
                  </a:lnTo>
                  <a:lnTo>
                    <a:pt x="17145" y="7230"/>
                  </a:lnTo>
                  <a:lnTo>
                    <a:pt x="17194" y="7157"/>
                  </a:lnTo>
                  <a:lnTo>
                    <a:pt x="17194" y="7059"/>
                  </a:lnTo>
                  <a:lnTo>
                    <a:pt x="17194" y="1"/>
                  </a:lnTo>
                  <a:lnTo>
                    <a:pt x="16974" y="172"/>
                  </a:lnTo>
                  <a:lnTo>
                    <a:pt x="16754" y="294"/>
                  </a:lnTo>
                  <a:lnTo>
                    <a:pt x="16486" y="367"/>
                  </a:lnTo>
                  <a:lnTo>
                    <a:pt x="16217" y="391"/>
                  </a:lnTo>
                  <a:lnTo>
                    <a:pt x="9452" y="391"/>
                  </a:lnTo>
                  <a:lnTo>
                    <a:pt x="9452" y="855"/>
                  </a:lnTo>
                  <a:lnTo>
                    <a:pt x="9427" y="953"/>
                  </a:lnTo>
                  <a:lnTo>
                    <a:pt x="9403" y="1051"/>
                  </a:lnTo>
                  <a:lnTo>
                    <a:pt x="9354" y="1148"/>
                  </a:lnTo>
                  <a:lnTo>
                    <a:pt x="9305" y="1197"/>
                  </a:lnTo>
                  <a:lnTo>
                    <a:pt x="9232" y="1271"/>
                  </a:lnTo>
                  <a:lnTo>
                    <a:pt x="9134" y="1319"/>
                  </a:lnTo>
                  <a:lnTo>
                    <a:pt x="9061" y="1344"/>
                  </a:lnTo>
                  <a:lnTo>
                    <a:pt x="8133" y="1344"/>
                  </a:lnTo>
                  <a:lnTo>
                    <a:pt x="8060" y="1319"/>
                  </a:lnTo>
                  <a:lnTo>
                    <a:pt x="7962" y="1271"/>
                  </a:lnTo>
                  <a:lnTo>
                    <a:pt x="7889" y="1197"/>
                  </a:lnTo>
                  <a:lnTo>
                    <a:pt x="7840" y="1148"/>
                  </a:lnTo>
                  <a:lnTo>
                    <a:pt x="7791" y="1051"/>
                  </a:lnTo>
                  <a:lnTo>
                    <a:pt x="7767" y="953"/>
                  </a:lnTo>
                  <a:lnTo>
                    <a:pt x="7742" y="855"/>
                  </a:lnTo>
                  <a:lnTo>
                    <a:pt x="7742" y="391"/>
                  </a:lnTo>
                  <a:lnTo>
                    <a:pt x="977" y="391"/>
                  </a:lnTo>
                  <a:lnTo>
                    <a:pt x="708" y="367"/>
                  </a:lnTo>
                  <a:lnTo>
                    <a:pt x="440" y="294"/>
                  </a:lnTo>
                  <a:lnTo>
                    <a:pt x="220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7" name="Google Shape;1407;p76"/>
          <p:cNvGrpSpPr/>
          <p:nvPr/>
        </p:nvGrpSpPr>
        <p:grpSpPr>
          <a:xfrm>
            <a:off x="2624299" y="3196714"/>
            <a:ext cx="324661" cy="338956"/>
            <a:chOff x="3294650" y="3652450"/>
            <a:chExt cx="388350" cy="405450"/>
          </a:xfrm>
        </p:grpSpPr>
        <p:sp>
          <p:nvSpPr>
            <p:cNvPr id="1408" name="Google Shape;1408;p76"/>
            <p:cNvSpPr/>
            <p:nvPr/>
          </p:nvSpPr>
          <p:spPr>
            <a:xfrm>
              <a:off x="3294650" y="3681775"/>
              <a:ext cx="376150" cy="376125"/>
            </a:xfrm>
            <a:custGeom>
              <a:rect b="b" l="l" r="r" t="t"/>
              <a:pathLst>
                <a:path extrusionOk="0" h="15045" w="15046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76"/>
            <p:cNvSpPr/>
            <p:nvPr/>
          </p:nvSpPr>
          <p:spPr>
            <a:xfrm>
              <a:off x="3494925" y="3760525"/>
              <a:ext cx="188075" cy="97100"/>
            </a:xfrm>
            <a:custGeom>
              <a:rect b="b" l="l" r="r" t="t"/>
              <a:pathLst>
                <a:path extrusionOk="0" h="3884" w="7523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76"/>
            <p:cNvSpPr/>
            <p:nvPr/>
          </p:nvSpPr>
          <p:spPr>
            <a:xfrm>
              <a:off x="3494925" y="3652450"/>
              <a:ext cx="161200" cy="188100"/>
            </a:xfrm>
            <a:custGeom>
              <a:rect b="b" l="l" r="r" t="t"/>
              <a:pathLst>
                <a:path extrusionOk="0" h="7524" w="6448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1" name="Google Shape;1411;p76"/>
          <p:cNvGrpSpPr/>
          <p:nvPr/>
        </p:nvGrpSpPr>
        <p:grpSpPr>
          <a:xfrm>
            <a:off x="3160781" y="3239601"/>
            <a:ext cx="378750" cy="277698"/>
            <a:chOff x="3936375" y="3703750"/>
            <a:chExt cx="453050" cy="332175"/>
          </a:xfrm>
        </p:grpSpPr>
        <p:sp>
          <p:nvSpPr>
            <p:cNvPr id="1412" name="Google Shape;1412;p76"/>
            <p:cNvSpPr/>
            <p:nvPr/>
          </p:nvSpPr>
          <p:spPr>
            <a:xfrm>
              <a:off x="3936375" y="3703750"/>
              <a:ext cx="453050" cy="332175"/>
            </a:xfrm>
            <a:custGeom>
              <a:rect b="b" l="l" r="r" t="t"/>
              <a:pathLst>
                <a:path extrusionOk="0" h="13287" w="18122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4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4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59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76"/>
            <p:cNvSpPr/>
            <p:nvPr/>
          </p:nvSpPr>
          <p:spPr>
            <a:xfrm>
              <a:off x="3988875" y="3864325"/>
              <a:ext cx="77575" cy="133125"/>
            </a:xfrm>
            <a:custGeom>
              <a:rect b="b" l="l" r="r" t="t"/>
              <a:pathLst>
                <a:path extrusionOk="0" h="5325" w="3103">
                  <a:moveTo>
                    <a:pt x="489" y="1"/>
                  </a:moveTo>
                  <a:lnTo>
                    <a:pt x="391" y="25"/>
                  </a:lnTo>
                  <a:lnTo>
                    <a:pt x="294" y="50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5325"/>
                  </a:lnTo>
                  <a:lnTo>
                    <a:pt x="3102" y="5325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53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882" y="98"/>
                  </a:lnTo>
                  <a:lnTo>
                    <a:pt x="2809" y="50"/>
                  </a:lnTo>
                  <a:lnTo>
                    <a:pt x="2711" y="2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76"/>
            <p:cNvSpPr/>
            <p:nvPr/>
          </p:nvSpPr>
          <p:spPr>
            <a:xfrm>
              <a:off x="4259350" y="3864325"/>
              <a:ext cx="77575" cy="133125"/>
            </a:xfrm>
            <a:custGeom>
              <a:rect b="b" l="l" r="r" t="t"/>
              <a:pathLst>
                <a:path extrusionOk="0" h="5325" w="3103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4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5325"/>
                  </a:lnTo>
                  <a:lnTo>
                    <a:pt x="3103" y="5325"/>
                  </a:lnTo>
                  <a:lnTo>
                    <a:pt x="3103" y="489"/>
                  </a:lnTo>
                  <a:lnTo>
                    <a:pt x="3103" y="391"/>
                  </a:lnTo>
                  <a:lnTo>
                    <a:pt x="3078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10" y="50"/>
                  </a:lnTo>
                  <a:lnTo>
                    <a:pt x="2712" y="2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76"/>
            <p:cNvSpPr/>
            <p:nvPr/>
          </p:nvSpPr>
          <p:spPr>
            <a:xfrm>
              <a:off x="4078625" y="3717800"/>
              <a:ext cx="77575" cy="279650"/>
            </a:xfrm>
            <a:custGeom>
              <a:rect b="b" l="l" r="r" t="t"/>
              <a:pathLst>
                <a:path extrusionOk="0" h="11186" w="3103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1186"/>
                  </a:lnTo>
                  <a:lnTo>
                    <a:pt x="3102" y="11186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12" y="25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76"/>
            <p:cNvSpPr/>
            <p:nvPr/>
          </p:nvSpPr>
          <p:spPr>
            <a:xfrm>
              <a:off x="4168375" y="3788625"/>
              <a:ext cx="78175" cy="208825"/>
            </a:xfrm>
            <a:custGeom>
              <a:rect b="b" l="l" r="r" t="t"/>
              <a:pathLst>
                <a:path extrusionOk="0" h="8353" w="3127">
                  <a:moveTo>
                    <a:pt x="489" y="0"/>
                  </a:moveTo>
                  <a:lnTo>
                    <a:pt x="392" y="25"/>
                  </a:lnTo>
                  <a:lnTo>
                    <a:pt x="318" y="49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3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8353"/>
                  </a:lnTo>
                  <a:lnTo>
                    <a:pt x="3127" y="8353"/>
                  </a:lnTo>
                  <a:lnTo>
                    <a:pt x="3127" y="489"/>
                  </a:lnTo>
                  <a:lnTo>
                    <a:pt x="3103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80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36" y="25"/>
                  </a:lnTo>
                  <a:lnTo>
                    <a:pt x="2639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7" name="Google Shape;1417;p76"/>
          <p:cNvGrpSpPr/>
          <p:nvPr/>
        </p:nvGrpSpPr>
        <p:grpSpPr>
          <a:xfrm>
            <a:off x="3724307" y="3239601"/>
            <a:ext cx="378750" cy="277698"/>
            <a:chOff x="4610450" y="3703750"/>
            <a:chExt cx="453050" cy="332175"/>
          </a:xfrm>
        </p:grpSpPr>
        <p:sp>
          <p:nvSpPr>
            <p:cNvPr id="1418" name="Google Shape;1418;p76"/>
            <p:cNvSpPr/>
            <p:nvPr/>
          </p:nvSpPr>
          <p:spPr>
            <a:xfrm>
              <a:off x="4610450" y="3703750"/>
              <a:ext cx="453050" cy="332175"/>
            </a:xfrm>
            <a:custGeom>
              <a:rect b="b" l="l" r="r" t="t"/>
              <a:pathLst>
                <a:path extrusionOk="0" h="13287" w="18122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76"/>
            <p:cNvSpPr/>
            <p:nvPr/>
          </p:nvSpPr>
          <p:spPr>
            <a:xfrm>
              <a:off x="4642200" y="3730000"/>
              <a:ext cx="389550" cy="249150"/>
            </a:xfrm>
            <a:custGeom>
              <a:rect b="b" l="l" r="r" t="t"/>
              <a:pathLst>
                <a:path extrusionOk="0" h="9966" w="15582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0" name="Google Shape;1420;p76"/>
          <p:cNvGrpSpPr/>
          <p:nvPr/>
        </p:nvGrpSpPr>
        <p:grpSpPr>
          <a:xfrm>
            <a:off x="4301106" y="3211532"/>
            <a:ext cx="352207" cy="333836"/>
            <a:chOff x="5300400" y="3670175"/>
            <a:chExt cx="421300" cy="399325"/>
          </a:xfrm>
        </p:grpSpPr>
        <p:sp>
          <p:nvSpPr>
            <p:cNvPr id="1421" name="Google Shape;1421;p76"/>
            <p:cNvSpPr/>
            <p:nvPr/>
          </p:nvSpPr>
          <p:spPr>
            <a:xfrm>
              <a:off x="5300400" y="3708025"/>
              <a:ext cx="421300" cy="267450"/>
            </a:xfrm>
            <a:custGeom>
              <a:rect b="b" l="l" r="r" t="t"/>
              <a:pathLst>
                <a:path extrusionOk="0" h="10698" w="16852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76"/>
            <p:cNvSpPr/>
            <p:nvPr/>
          </p:nvSpPr>
          <p:spPr>
            <a:xfrm>
              <a:off x="5498825" y="3670175"/>
              <a:ext cx="24450" cy="25650"/>
            </a:xfrm>
            <a:custGeom>
              <a:rect b="b" l="l" r="r" t="t"/>
              <a:pathLst>
                <a:path extrusionOk="0" h="1026" w="978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76"/>
            <p:cNvSpPr/>
            <p:nvPr/>
          </p:nvSpPr>
          <p:spPr>
            <a:xfrm>
              <a:off x="5366325" y="3987675"/>
              <a:ext cx="61100" cy="81825"/>
            </a:xfrm>
            <a:custGeom>
              <a:rect b="b" l="l" r="r" t="t"/>
              <a:pathLst>
                <a:path extrusionOk="0" h="3273" w="2444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76"/>
            <p:cNvSpPr/>
            <p:nvPr/>
          </p:nvSpPr>
          <p:spPr>
            <a:xfrm>
              <a:off x="5594700" y="3987675"/>
              <a:ext cx="61075" cy="81825"/>
            </a:xfrm>
            <a:custGeom>
              <a:rect b="b" l="l" r="r" t="t"/>
              <a:pathLst>
                <a:path extrusionOk="0" h="3273" w="2443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76"/>
            <p:cNvSpPr/>
            <p:nvPr/>
          </p:nvSpPr>
          <p:spPr>
            <a:xfrm>
              <a:off x="5324825" y="3732450"/>
              <a:ext cx="372475" cy="218600"/>
            </a:xfrm>
            <a:custGeom>
              <a:rect b="b" l="l" r="r" t="t"/>
              <a:pathLst>
                <a:path extrusionOk="0" h="8744" w="14899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6" name="Google Shape;1426;p76"/>
          <p:cNvSpPr/>
          <p:nvPr/>
        </p:nvSpPr>
        <p:spPr>
          <a:xfrm>
            <a:off x="4844905" y="3182557"/>
            <a:ext cx="392042" cy="392021"/>
          </a:xfrm>
          <a:custGeom>
            <a:rect b="b" l="l" r="r" t="t"/>
            <a:pathLst>
              <a:path extrusionOk="0" h="18757" w="18758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27" name="Google Shape;1427;p76"/>
          <p:cNvGrpSpPr/>
          <p:nvPr/>
        </p:nvGrpSpPr>
        <p:grpSpPr>
          <a:xfrm>
            <a:off x="5433259" y="3207435"/>
            <a:ext cx="342008" cy="342029"/>
            <a:chOff x="6654650" y="3665275"/>
            <a:chExt cx="409100" cy="409125"/>
          </a:xfrm>
        </p:grpSpPr>
        <p:sp>
          <p:nvSpPr>
            <p:cNvPr id="1428" name="Google Shape;1428;p76"/>
            <p:cNvSpPr/>
            <p:nvPr/>
          </p:nvSpPr>
          <p:spPr>
            <a:xfrm>
              <a:off x="6808525" y="3819150"/>
              <a:ext cx="211875" cy="211900"/>
            </a:xfrm>
            <a:custGeom>
              <a:rect b="b" l="l" r="r" t="t"/>
              <a:pathLst>
                <a:path extrusionOk="0" h="8476" w="8475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76"/>
            <p:cNvSpPr/>
            <p:nvPr/>
          </p:nvSpPr>
          <p:spPr>
            <a:xfrm>
              <a:off x="6654650" y="3665275"/>
              <a:ext cx="409100" cy="409125"/>
            </a:xfrm>
            <a:custGeom>
              <a:rect b="b" l="l" r="r" t="t"/>
              <a:pathLst>
                <a:path extrusionOk="0" h="16365" w="16364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0" name="Google Shape;1430;p76"/>
          <p:cNvGrpSpPr/>
          <p:nvPr/>
        </p:nvGrpSpPr>
        <p:grpSpPr>
          <a:xfrm>
            <a:off x="347223" y="3756667"/>
            <a:ext cx="370599" cy="370620"/>
            <a:chOff x="570875" y="4322250"/>
            <a:chExt cx="443300" cy="443325"/>
          </a:xfrm>
        </p:grpSpPr>
        <p:sp>
          <p:nvSpPr>
            <p:cNvPr id="1431" name="Google Shape;1431;p76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76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76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76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5" name="Google Shape;1435;p76"/>
          <p:cNvSpPr/>
          <p:nvPr/>
        </p:nvSpPr>
        <p:spPr>
          <a:xfrm>
            <a:off x="895469" y="3828789"/>
            <a:ext cx="401238" cy="226661"/>
          </a:xfrm>
          <a:custGeom>
            <a:rect b="b" l="l" r="r" t="t"/>
            <a:pathLst>
              <a:path extrusionOk="0" h="10845" w="19198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36" name="Google Shape;1436;p76"/>
          <p:cNvGrpSpPr/>
          <p:nvPr/>
        </p:nvGrpSpPr>
        <p:grpSpPr>
          <a:xfrm>
            <a:off x="1524812" y="3729120"/>
            <a:ext cx="269526" cy="425712"/>
            <a:chOff x="1979475" y="4289300"/>
            <a:chExt cx="322400" cy="509225"/>
          </a:xfrm>
        </p:grpSpPr>
        <p:sp>
          <p:nvSpPr>
            <p:cNvPr id="1437" name="Google Shape;1437;p76"/>
            <p:cNvSpPr/>
            <p:nvPr/>
          </p:nvSpPr>
          <p:spPr>
            <a:xfrm>
              <a:off x="2187075" y="4509100"/>
              <a:ext cx="114800" cy="114800"/>
            </a:xfrm>
            <a:custGeom>
              <a:rect b="b" l="l" r="r" t="t"/>
              <a:pathLst>
                <a:path extrusionOk="0" h="4592" w="4592">
                  <a:moveTo>
                    <a:pt x="4396" y="0"/>
                  </a:moveTo>
                  <a:lnTo>
                    <a:pt x="3981" y="49"/>
                  </a:lnTo>
                  <a:lnTo>
                    <a:pt x="3419" y="171"/>
                  </a:lnTo>
                  <a:lnTo>
                    <a:pt x="2784" y="367"/>
                  </a:lnTo>
                  <a:lnTo>
                    <a:pt x="2100" y="587"/>
                  </a:lnTo>
                  <a:lnTo>
                    <a:pt x="1465" y="831"/>
                  </a:lnTo>
                  <a:lnTo>
                    <a:pt x="1172" y="953"/>
                  </a:lnTo>
                  <a:lnTo>
                    <a:pt x="928" y="1099"/>
                  </a:lnTo>
                  <a:lnTo>
                    <a:pt x="708" y="1246"/>
                  </a:lnTo>
                  <a:lnTo>
                    <a:pt x="562" y="1368"/>
                  </a:lnTo>
                  <a:lnTo>
                    <a:pt x="440" y="1515"/>
                  </a:lnTo>
                  <a:lnTo>
                    <a:pt x="318" y="1637"/>
                  </a:lnTo>
                  <a:lnTo>
                    <a:pt x="244" y="1808"/>
                  </a:lnTo>
                  <a:lnTo>
                    <a:pt x="171" y="1954"/>
                  </a:lnTo>
                  <a:lnTo>
                    <a:pt x="98" y="2101"/>
                  </a:lnTo>
                  <a:lnTo>
                    <a:pt x="49" y="2272"/>
                  </a:lnTo>
                  <a:lnTo>
                    <a:pt x="25" y="2443"/>
                  </a:lnTo>
                  <a:lnTo>
                    <a:pt x="0" y="2589"/>
                  </a:lnTo>
                  <a:lnTo>
                    <a:pt x="0" y="2760"/>
                  </a:lnTo>
                  <a:lnTo>
                    <a:pt x="25" y="2931"/>
                  </a:lnTo>
                  <a:lnTo>
                    <a:pt x="49" y="3102"/>
                  </a:lnTo>
                  <a:lnTo>
                    <a:pt x="98" y="3273"/>
                  </a:lnTo>
                  <a:lnTo>
                    <a:pt x="147" y="3420"/>
                  </a:lnTo>
                  <a:lnTo>
                    <a:pt x="220" y="3566"/>
                  </a:lnTo>
                  <a:lnTo>
                    <a:pt x="318" y="3737"/>
                  </a:lnTo>
                  <a:lnTo>
                    <a:pt x="415" y="3859"/>
                  </a:lnTo>
                  <a:lnTo>
                    <a:pt x="2418" y="1857"/>
                  </a:lnTo>
                  <a:lnTo>
                    <a:pt x="2491" y="1808"/>
                  </a:lnTo>
                  <a:lnTo>
                    <a:pt x="2638" y="1808"/>
                  </a:lnTo>
                  <a:lnTo>
                    <a:pt x="2711" y="1857"/>
                  </a:lnTo>
                  <a:lnTo>
                    <a:pt x="2760" y="1930"/>
                  </a:lnTo>
                  <a:lnTo>
                    <a:pt x="2784" y="2028"/>
                  </a:lnTo>
                  <a:lnTo>
                    <a:pt x="2760" y="2101"/>
                  </a:lnTo>
                  <a:lnTo>
                    <a:pt x="2711" y="2174"/>
                  </a:lnTo>
                  <a:lnTo>
                    <a:pt x="708" y="4177"/>
                  </a:lnTo>
                  <a:lnTo>
                    <a:pt x="855" y="4274"/>
                  </a:lnTo>
                  <a:lnTo>
                    <a:pt x="1001" y="4372"/>
                  </a:lnTo>
                  <a:lnTo>
                    <a:pt x="1172" y="4445"/>
                  </a:lnTo>
                  <a:lnTo>
                    <a:pt x="1319" y="4494"/>
                  </a:lnTo>
                  <a:lnTo>
                    <a:pt x="1490" y="4543"/>
                  </a:lnTo>
                  <a:lnTo>
                    <a:pt x="1661" y="4568"/>
                  </a:lnTo>
                  <a:lnTo>
                    <a:pt x="1807" y="4592"/>
                  </a:lnTo>
                  <a:lnTo>
                    <a:pt x="1978" y="4568"/>
                  </a:lnTo>
                  <a:lnTo>
                    <a:pt x="2149" y="4568"/>
                  </a:lnTo>
                  <a:lnTo>
                    <a:pt x="2320" y="4543"/>
                  </a:lnTo>
                  <a:lnTo>
                    <a:pt x="2491" y="4494"/>
                  </a:lnTo>
                  <a:lnTo>
                    <a:pt x="2638" y="4421"/>
                  </a:lnTo>
                  <a:lnTo>
                    <a:pt x="2784" y="4348"/>
                  </a:lnTo>
                  <a:lnTo>
                    <a:pt x="2931" y="4250"/>
                  </a:lnTo>
                  <a:lnTo>
                    <a:pt x="3077" y="4152"/>
                  </a:lnTo>
                  <a:lnTo>
                    <a:pt x="3200" y="4030"/>
                  </a:lnTo>
                  <a:lnTo>
                    <a:pt x="3346" y="3859"/>
                  </a:lnTo>
                  <a:lnTo>
                    <a:pt x="3493" y="3664"/>
                  </a:lnTo>
                  <a:lnTo>
                    <a:pt x="3615" y="3395"/>
                  </a:lnTo>
                  <a:lnTo>
                    <a:pt x="3761" y="3127"/>
                  </a:lnTo>
                  <a:lnTo>
                    <a:pt x="4005" y="2467"/>
                  </a:lnTo>
                  <a:lnTo>
                    <a:pt x="4225" y="1808"/>
                  </a:lnTo>
                  <a:lnTo>
                    <a:pt x="4421" y="1148"/>
                  </a:lnTo>
                  <a:lnTo>
                    <a:pt x="4543" y="611"/>
                  </a:lnTo>
                  <a:lnTo>
                    <a:pt x="4592" y="196"/>
                  </a:lnTo>
                  <a:lnTo>
                    <a:pt x="4592" y="74"/>
                  </a:lnTo>
                  <a:lnTo>
                    <a:pt x="4567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76"/>
            <p:cNvSpPr/>
            <p:nvPr/>
          </p:nvSpPr>
          <p:spPr>
            <a:xfrm>
              <a:off x="1979475" y="4542675"/>
              <a:ext cx="156925" cy="156950"/>
            </a:xfrm>
            <a:custGeom>
              <a:rect b="b" l="l" r="r" t="t"/>
              <a:pathLst>
                <a:path extrusionOk="0" h="6278" w="6277">
                  <a:moveTo>
                    <a:pt x="122" y="1"/>
                  </a:moveTo>
                  <a:lnTo>
                    <a:pt x="25" y="25"/>
                  </a:lnTo>
                  <a:lnTo>
                    <a:pt x="0" y="123"/>
                  </a:lnTo>
                  <a:lnTo>
                    <a:pt x="0" y="294"/>
                  </a:lnTo>
                  <a:lnTo>
                    <a:pt x="25" y="538"/>
                  </a:lnTo>
                  <a:lnTo>
                    <a:pt x="74" y="856"/>
                  </a:lnTo>
                  <a:lnTo>
                    <a:pt x="244" y="1613"/>
                  </a:lnTo>
                  <a:lnTo>
                    <a:pt x="489" y="2492"/>
                  </a:lnTo>
                  <a:lnTo>
                    <a:pt x="806" y="3420"/>
                  </a:lnTo>
                  <a:lnTo>
                    <a:pt x="977" y="3860"/>
                  </a:lnTo>
                  <a:lnTo>
                    <a:pt x="1148" y="4275"/>
                  </a:lnTo>
                  <a:lnTo>
                    <a:pt x="1319" y="4666"/>
                  </a:lnTo>
                  <a:lnTo>
                    <a:pt x="1514" y="5007"/>
                  </a:lnTo>
                  <a:lnTo>
                    <a:pt x="1710" y="5301"/>
                  </a:lnTo>
                  <a:lnTo>
                    <a:pt x="1905" y="5520"/>
                  </a:lnTo>
                  <a:lnTo>
                    <a:pt x="2076" y="5691"/>
                  </a:lnTo>
                  <a:lnTo>
                    <a:pt x="2272" y="5838"/>
                  </a:lnTo>
                  <a:lnTo>
                    <a:pt x="2467" y="5960"/>
                  </a:lnTo>
                  <a:lnTo>
                    <a:pt x="2687" y="6058"/>
                  </a:lnTo>
                  <a:lnTo>
                    <a:pt x="2907" y="6155"/>
                  </a:lnTo>
                  <a:lnTo>
                    <a:pt x="3126" y="6204"/>
                  </a:lnTo>
                  <a:lnTo>
                    <a:pt x="3371" y="6253"/>
                  </a:lnTo>
                  <a:lnTo>
                    <a:pt x="3590" y="6277"/>
                  </a:lnTo>
                  <a:lnTo>
                    <a:pt x="3835" y="6277"/>
                  </a:lnTo>
                  <a:lnTo>
                    <a:pt x="4054" y="6253"/>
                  </a:lnTo>
                  <a:lnTo>
                    <a:pt x="4299" y="6204"/>
                  </a:lnTo>
                  <a:lnTo>
                    <a:pt x="4519" y="6155"/>
                  </a:lnTo>
                  <a:lnTo>
                    <a:pt x="4738" y="6058"/>
                  </a:lnTo>
                  <a:lnTo>
                    <a:pt x="4958" y="5960"/>
                  </a:lnTo>
                  <a:lnTo>
                    <a:pt x="5154" y="5838"/>
                  </a:lnTo>
                  <a:lnTo>
                    <a:pt x="5349" y="5691"/>
                  </a:lnTo>
                  <a:lnTo>
                    <a:pt x="2003" y="2345"/>
                  </a:lnTo>
                  <a:lnTo>
                    <a:pt x="1954" y="2272"/>
                  </a:lnTo>
                  <a:lnTo>
                    <a:pt x="1954" y="2174"/>
                  </a:lnTo>
                  <a:lnTo>
                    <a:pt x="1954" y="2101"/>
                  </a:lnTo>
                  <a:lnTo>
                    <a:pt x="2003" y="2003"/>
                  </a:lnTo>
                  <a:lnTo>
                    <a:pt x="2101" y="1955"/>
                  </a:lnTo>
                  <a:lnTo>
                    <a:pt x="2272" y="1955"/>
                  </a:lnTo>
                  <a:lnTo>
                    <a:pt x="2345" y="2003"/>
                  </a:lnTo>
                  <a:lnTo>
                    <a:pt x="5691" y="5349"/>
                  </a:lnTo>
                  <a:lnTo>
                    <a:pt x="5837" y="5154"/>
                  </a:lnTo>
                  <a:lnTo>
                    <a:pt x="5959" y="4959"/>
                  </a:lnTo>
                  <a:lnTo>
                    <a:pt x="6057" y="4739"/>
                  </a:lnTo>
                  <a:lnTo>
                    <a:pt x="6155" y="4519"/>
                  </a:lnTo>
                  <a:lnTo>
                    <a:pt x="6204" y="4299"/>
                  </a:lnTo>
                  <a:lnTo>
                    <a:pt x="6253" y="4055"/>
                  </a:lnTo>
                  <a:lnTo>
                    <a:pt x="6277" y="3835"/>
                  </a:lnTo>
                  <a:lnTo>
                    <a:pt x="6277" y="3591"/>
                  </a:lnTo>
                  <a:lnTo>
                    <a:pt x="6253" y="3371"/>
                  </a:lnTo>
                  <a:lnTo>
                    <a:pt x="6204" y="3127"/>
                  </a:lnTo>
                  <a:lnTo>
                    <a:pt x="6155" y="2907"/>
                  </a:lnTo>
                  <a:lnTo>
                    <a:pt x="6057" y="2687"/>
                  </a:lnTo>
                  <a:lnTo>
                    <a:pt x="5959" y="2467"/>
                  </a:lnTo>
                  <a:lnTo>
                    <a:pt x="5837" y="2272"/>
                  </a:lnTo>
                  <a:lnTo>
                    <a:pt x="5691" y="2077"/>
                  </a:lnTo>
                  <a:lnTo>
                    <a:pt x="5520" y="1906"/>
                  </a:lnTo>
                  <a:lnTo>
                    <a:pt x="5300" y="1710"/>
                  </a:lnTo>
                  <a:lnTo>
                    <a:pt x="5007" y="1515"/>
                  </a:lnTo>
                  <a:lnTo>
                    <a:pt x="4665" y="1320"/>
                  </a:lnTo>
                  <a:lnTo>
                    <a:pt x="4274" y="1149"/>
                  </a:lnTo>
                  <a:lnTo>
                    <a:pt x="3859" y="978"/>
                  </a:lnTo>
                  <a:lnTo>
                    <a:pt x="3419" y="807"/>
                  </a:lnTo>
                  <a:lnTo>
                    <a:pt x="2491" y="489"/>
                  </a:lnTo>
                  <a:lnTo>
                    <a:pt x="1612" y="245"/>
                  </a:lnTo>
                  <a:lnTo>
                    <a:pt x="855" y="74"/>
                  </a:lnTo>
                  <a:lnTo>
                    <a:pt x="538" y="25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76"/>
            <p:cNvSpPr/>
            <p:nvPr/>
          </p:nvSpPr>
          <p:spPr>
            <a:xfrm>
              <a:off x="2041125" y="4289300"/>
              <a:ext cx="240000" cy="509225"/>
            </a:xfrm>
            <a:custGeom>
              <a:rect b="b" l="l" r="r" t="t"/>
              <a:pathLst>
                <a:path extrusionOk="0" h="20369" w="9600">
                  <a:moveTo>
                    <a:pt x="4788" y="3664"/>
                  </a:moveTo>
                  <a:lnTo>
                    <a:pt x="5032" y="3688"/>
                  </a:lnTo>
                  <a:lnTo>
                    <a:pt x="5228" y="3761"/>
                  </a:lnTo>
                  <a:lnTo>
                    <a:pt x="5423" y="3859"/>
                  </a:lnTo>
                  <a:lnTo>
                    <a:pt x="5594" y="3981"/>
                  </a:lnTo>
                  <a:lnTo>
                    <a:pt x="5716" y="4152"/>
                  </a:lnTo>
                  <a:lnTo>
                    <a:pt x="5838" y="4347"/>
                  </a:lnTo>
                  <a:lnTo>
                    <a:pt x="5887" y="4567"/>
                  </a:lnTo>
                  <a:lnTo>
                    <a:pt x="5911" y="4787"/>
                  </a:lnTo>
                  <a:lnTo>
                    <a:pt x="5887" y="5007"/>
                  </a:lnTo>
                  <a:lnTo>
                    <a:pt x="5838" y="5227"/>
                  </a:lnTo>
                  <a:lnTo>
                    <a:pt x="5716" y="5422"/>
                  </a:lnTo>
                  <a:lnTo>
                    <a:pt x="5594" y="5569"/>
                  </a:lnTo>
                  <a:lnTo>
                    <a:pt x="5423" y="5715"/>
                  </a:lnTo>
                  <a:lnTo>
                    <a:pt x="5228" y="5813"/>
                  </a:lnTo>
                  <a:lnTo>
                    <a:pt x="5032" y="5886"/>
                  </a:lnTo>
                  <a:lnTo>
                    <a:pt x="4788" y="5911"/>
                  </a:lnTo>
                  <a:lnTo>
                    <a:pt x="4568" y="5886"/>
                  </a:lnTo>
                  <a:lnTo>
                    <a:pt x="4348" y="5813"/>
                  </a:lnTo>
                  <a:lnTo>
                    <a:pt x="4177" y="5715"/>
                  </a:lnTo>
                  <a:lnTo>
                    <a:pt x="4006" y="5569"/>
                  </a:lnTo>
                  <a:lnTo>
                    <a:pt x="3860" y="5422"/>
                  </a:lnTo>
                  <a:lnTo>
                    <a:pt x="3762" y="5227"/>
                  </a:lnTo>
                  <a:lnTo>
                    <a:pt x="3689" y="5007"/>
                  </a:lnTo>
                  <a:lnTo>
                    <a:pt x="3664" y="4787"/>
                  </a:lnTo>
                  <a:lnTo>
                    <a:pt x="3689" y="4567"/>
                  </a:lnTo>
                  <a:lnTo>
                    <a:pt x="3762" y="4347"/>
                  </a:lnTo>
                  <a:lnTo>
                    <a:pt x="3860" y="4152"/>
                  </a:lnTo>
                  <a:lnTo>
                    <a:pt x="4006" y="3981"/>
                  </a:lnTo>
                  <a:lnTo>
                    <a:pt x="4177" y="3859"/>
                  </a:lnTo>
                  <a:lnTo>
                    <a:pt x="4348" y="3761"/>
                  </a:lnTo>
                  <a:lnTo>
                    <a:pt x="4568" y="3688"/>
                  </a:lnTo>
                  <a:lnTo>
                    <a:pt x="4788" y="3664"/>
                  </a:lnTo>
                  <a:close/>
                  <a:moveTo>
                    <a:pt x="4568" y="0"/>
                  </a:moveTo>
                  <a:lnTo>
                    <a:pt x="4348" y="49"/>
                  </a:lnTo>
                  <a:lnTo>
                    <a:pt x="4153" y="122"/>
                  </a:lnTo>
                  <a:lnTo>
                    <a:pt x="3933" y="220"/>
                  </a:lnTo>
                  <a:lnTo>
                    <a:pt x="3738" y="342"/>
                  </a:lnTo>
                  <a:lnTo>
                    <a:pt x="3542" y="489"/>
                  </a:lnTo>
                  <a:lnTo>
                    <a:pt x="3347" y="684"/>
                  </a:lnTo>
                  <a:lnTo>
                    <a:pt x="3176" y="904"/>
                  </a:lnTo>
                  <a:lnTo>
                    <a:pt x="2907" y="855"/>
                  </a:lnTo>
                  <a:lnTo>
                    <a:pt x="2663" y="855"/>
                  </a:lnTo>
                  <a:lnTo>
                    <a:pt x="2394" y="904"/>
                  </a:lnTo>
                  <a:lnTo>
                    <a:pt x="2175" y="953"/>
                  </a:lnTo>
                  <a:lnTo>
                    <a:pt x="1955" y="1026"/>
                  </a:lnTo>
                  <a:lnTo>
                    <a:pt x="1759" y="1124"/>
                  </a:lnTo>
                  <a:lnTo>
                    <a:pt x="1564" y="1246"/>
                  </a:lnTo>
                  <a:lnTo>
                    <a:pt x="1393" y="1392"/>
                  </a:lnTo>
                  <a:lnTo>
                    <a:pt x="1271" y="1563"/>
                  </a:lnTo>
                  <a:lnTo>
                    <a:pt x="1124" y="1734"/>
                  </a:lnTo>
                  <a:lnTo>
                    <a:pt x="1027" y="1930"/>
                  </a:lnTo>
                  <a:lnTo>
                    <a:pt x="953" y="2149"/>
                  </a:lnTo>
                  <a:lnTo>
                    <a:pt x="905" y="2394"/>
                  </a:lnTo>
                  <a:lnTo>
                    <a:pt x="880" y="2638"/>
                  </a:lnTo>
                  <a:lnTo>
                    <a:pt x="880" y="2906"/>
                  </a:lnTo>
                  <a:lnTo>
                    <a:pt x="905" y="3175"/>
                  </a:lnTo>
                  <a:lnTo>
                    <a:pt x="685" y="3346"/>
                  </a:lnTo>
                  <a:lnTo>
                    <a:pt x="514" y="3517"/>
                  </a:lnTo>
                  <a:lnTo>
                    <a:pt x="343" y="3712"/>
                  </a:lnTo>
                  <a:lnTo>
                    <a:pt x="221" y="3932"/>
                  </a:lnTo>
                  <a:lnTo>
                    <a:pt x="123" y="4128"/>
                  </a:lnTo>
                  <a:lnTo>
                    <a:pt x="50" y="4347"/>
                  </a:lnTo>
                  <a:lnTo>
                    <a:pt x="25" y="4567"/>
                  </a:lnTo>
                  <a:lnTo>
                    <a:pt x="1" y="4787"/>
                  </a:lnTo>
                  <a:lnTo>
                    <a:pt x="25" y="5007"/>
                  </a:lnTo>
                  <a:lnTo>
                    <a:pt x="50" y="5227"/>
                  </a:lnTo>
                  <a:lnTo>
                    <a:pt x="123" y="5422"/>
                  </a:lnTo>
                  <a:lnTo>
                    <a:pt x="221" y="5642"/>
                  </a:lnTo>
                  <a:lnTo>
                    <a:pt x="343" y="5837"/>
                  </a:lnTo>
                  <a:lnTo>
                    <a:pt x="514" y="6033"/>
                  </a:lnTo>
                  <a:lnTo>
                    <a:pt x="685" y="6228"/>
                  </a:lnTo>
                  <a:lnTo>
                    <a:pt x="905" y="6399"/>
                  </a:lnTo>
                  <a:lnTo>
                    <a:pt x="880" y="6668"/>
                  </a:lnTo>
                  <a:lnTo>
                    <a:pt x="880" y="6936"/>
                  </a:lnTo>
                  <a:lnTo>
                    <a:pt x="905" y="7181"/>
                  </a:lnTo>
                  <a:lnTo>
                    <a:pt x="953" y="7400"/>
                  </a:lnTo>
                  <a:lnTo>
                    <a:pt x="1027" y="7620"/>
                  </a:lnTo>
                  <a:lnTo>
                    <a:pt x="1124" y="7816"/>
                  </a:lnTo>
                  <a:lnTo>
                    <a:pt x="1271" y="8011"/>
                  </a:lnTo>
                  <a:lnTo>
                    <a:pt x="1393" y="8182"/>
                  </a:lnTo>
                  <a:lnTo>
                    <a:pt x="1564" y="8328"/>
                  </a:lnTo>
                  <a:lnTo>
                    <a:pt x="1759" y="8451"/>
                  </a:lnTo>
                  <a:lnTo>
                    <a:pt x="1955" y="8548"/>
                  </a:lnTo>
                  <a:lnTo>
                    <a:pt x="2175" y="8621"/>
                  </a:lnTo>
                  <a:lnTo>
                    <a:pt x="2394" y="8670"/>
                  </a:lnTo>
                  <a:lnTo>
                    <a:pt x="2663" y="8695"/>
                  </a:lnTo>
                  <a:lnTo>
                    <a:pt x="2907" y="8695"/>
                  </a:lnTo>
                  <a:lnTo>
                    <a:pt x="3176" y="8670"/>
                  </a:lnTo>
                  <a:lnTo>
                    <a:pt x="3420" y="8939"/>
                  </a:lnTo>
                  <a:lnTo>
                    <a:pt x="3664" y="9159"/>
                  </a:lnTo>
                  <a:lnTo>
                    <a:pt x="3933" y="9354"/>
                  </a:lnTo>
                  <a:lnTo>
                    <a:pt x="4202" y="9476"/>
                  </a:lnTo>
                  <a:lnTo>
                    <a:pt x="4202" y="19783"/>
                  </a:lnTo>
                  <a:lnTo>
                    <a:pt x="4226" y="19905"/>
                  </a:lnTo>
                  <a:lnTo>
                    <a:pt x="4251" y="20027"/>
                  </a:lnTo>
                  <a:lnTo>
                    <a:pt x="4299" y="20125"/>
                  </a:lnTo>
                  <a:lnTo>
                    <a:pt x="4373" y="20198"/>
                  </a:lnTo>
                  <a:lnTo>
                    <a:pt x="4470" y="20271"/>
                  </a:lnTo>
                  <a:lnTo>
                    <a:pt x="4568" y="20345"/>
                  </a:lnTo>
                  <a:lnTo>
                    <a:pt x="4666" y="20369"/>
                  </a:lnTo>
                  <a:lnTo>
                    <a:pt x="4910" y="20369"/>
                  </a:lnTo>
                  <a:lnTo>
                    <a:pt x="5032" y="20345"/>
                  </a:lnTo>
                  <a:lnTo>
                    <a:pt x="5130" y="20271"/>
                  </a:lnTo>
                  <a:lnTo>
                    <a:pt x="5203" y="20198"/>
                  </a:lnTo>
                  <a:lnTo>
                    <a:pt x="5276" y="20125"/>
                  </a:lnTo>
                  <a:lnTo>
                    <a:pt x="5350" y="20027"/>
                  </a:lnTo>
                  <a:lnTo>
                    <a:pt x="5374" y="19905"/>
                  </a:lnTo>
                  <a:lnTo>
                    <a:pt x="5374" y="19783"/>
                  </a:lnTo>
                  <a:lnTo>
                    <a:pt x="5374" y="9476"/>
                  </a:lnTo>
                  <a:lnTo>
                    <a:pt x="5667" y="9354"/>
                  </a:lnTo>
                  <a:lnTo>
                    <a:pt x="5936" y="9159"/>
                  </a:lnTo>
                  <a:lnTo>
                    <a:pt x="6180" y="8939"/>
                  </a:lnTo>
                  <a:lnTo>
                    <a:pt x="6400" y="8670"/>
                  </a:lnTo>
                  <a:lnTo>
                    <a:pt x="6668" y="8695"/>
                  </a:lnTo>
                  <a:lnTo>
                    <a:pt x="6937" y="8695"/>
                  </a:lnTo>
                  <a:lnTo>
                    <a:pt x="7181" y="8670"/>
                  </a:lnTo>
                  <a:lnTo>
                    <a:pt x="7426" y="8621"/>
                  </a:lnTo>
                  <a:lnTo>
                    <a:pt x="7645" y="8548"/>
                  </a:lnTo>
                  <a:lnTo>
                    <a:pt x="7841" y="8451"/>
                  </a:lnTo>
                  <a:lnTo>
                    <a:pt x="8012" y="8328"/>
                  </a:lnTo>
                  <a:lnTo>
                    <a:pt x="8183" y="8182"/>
                  </a:lnTo>
                  <a:lnTo>
                    <a:pt x="8329" y="8011"/>
                  </a:lnTo>
                  <a:lnTo>
                    <a:pt x="8451" y="7816"/>
                  </a:lnTo>
                  <a:lnTo>
                    <a:pt x="8549" y="7620"/>
                  </a:lnTo>
                  <a:lnTo>
                    <a:pt x="8622" y="7400"/>
                  </a:lnTo>
                  <a:lnTo>
                    <a:pt x="8696" y="7181"/>
                  </a:lnTo>
                  <a:lnTo>
                    <a:pt x="8720" y="6936"/>
                  </a:lnTo>
                  <a:lnTo>
                    <a:pt x="8720" y="6668"/>
                  </a:lnTo>
                  <a:lnTo>
                    <a:pt x="8696" y="6399"/>
                  </a:lnTo>
                  <a:lnTo>
                    <a:pt x="8891" y="6228"/>
                  </a:lnTo>
                  <a:lnTo>
                    <a:pt x="9086" y="6033"/>
                  </a:lnTo>
                  <a:lnTo>
                    <a:pt x="9233" y="5837"/>
                  </a:lnTo>
                  <a:lnTo>
                    <a:pt x="9355" y="5642"/>
                  </a:lnTo>
                  <a:lnTo>
                    <a:pt x="9453" y="5422"/>
                  </a:lnTo>
                  <a:lnTo>
                    <a:pt x="9526" y="5227"/>
                  </a:lnTo>
                  <a:lnTo>
                    <a:pt x="9575" y="5007"/>
                  </a:lnTo>
                  <a:lnTo>
                    <a:pt x="9599" y="4787"/>
                  </a:lnTo>
                  <a:lnTo>
                    <a:pt x="9575" y="4567"/>
                  </a:lnTo>
                  <a:lnTo>
                    <a:pt x="9526" y="4347"/>
                  </a:lnTo>
                  <a:lnTo>
                    <a:pt x="9453" y="4128"/>
                  </a:lnTo>
                  <a:lnTo>
                    <a:pt x="9355" y="3932"/>
                  </a:lnTo>
                  <a:lnTo>
                    <a:pt x="9233" y="3712"/>
                  </a:lnTo>
                  <a:lnTo>
                    <a:pt x="9086" y="3517"/>
                  </a:lnTo>
                  <a:lnTo>
                    <a:pt x="8891" y="3346"/>
                  </a:lnTo>
                  <a:lnTo>
                    <a:pt x="8696" y="3175"/>
                  </a:lnTo>
                  <a:lnTo>
                    <a:pt x="8720" y="2906"/>
                  </a:lnTo>
                  <a:lnTo>
                    <a:pt x="8720" y="2638"/>
                  </a:lnTo>
                  <a:lnTo>
                    <a:pt x="8696" y="2394"/>
                  </a:lnTo>
                  <a:lnTo>
                    <a:pt x="8622" y="2149"/>
                  </a:lnTo>
                  <a:lnTo>
                    <a:pt x="8549" y="1930"/>
                  </a:lnTo>
                  <a:lnTo>
                    <a:pt x="8451" y="1734"/>
                  </a:lnTo>
                  <a:lnTo>
                    <a:pt x="8329" y="1563"/>
                  </a:lnTo>
                  <a:lnTo>
                    <a:pt x="8183" y="1392"/>
                  </a:lnTo>
                  <a:lnTo>
                    <a:pt x="8012" y="1246"/>
                  </a:lnTo>
                  <a:lnTo>
                    <a:pt x="7841" y="1124"/>
                  </a:lnTo>
                  <a:lnTo>
                    <a:pt x="7645" y="1026"/>
                  </a:lnTo>
                  <a:lnTo>
                    <a:pt x="7426" y="953"/>
                  </a:lnTo>
                  <a:lnTo>
                    <a:pt x="7181" y="904"/>
                  </a:lnTo>
                  <a:lnTo>
                    <a:pt x="6937" y="855"/>
                  </a:lnTo>
                  <a:lnTo>
                    <a:pt x="6668" y="855"/>
                  </a:lnTo>
                  <a:lnTo>
                    <a:pt x="6400" y="904"/>
                  </a:lnTo>
                  <a:lnTo>
                    <a:pt x="6229" y="684"/>
                  </a:lnTo>
                  <a:lnTo>
                    <a:pt x="6058" y="489"/>
                  </a:lnTo>
                  <a:lnTo>
                    <a:pt x="5863" y="342"/>
                  </a:lnTo>
                  <a:lnTo>
                    <a:pt x="5643" y="220"/>
                  </a:lnTo>
                  <a:lnTo>
                    <a:pt x="5447" y="122"/>
                  </a:lnTo>
                  <a:lnTo>
                    <a:pt x="5228" y="49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0" name="Google Shape;1440;p76"/>
          <p:cNvGrpSpPr/>
          <p:nvPr/>
        </p:nvGrpSpPr>
        <p:grpSpPr>
          <a:xfrm>
            <a:off x="2064346" y="3734722"/>
            <a:ext cx="318014" cy="414510"/>
            <a:chOff x="2624850" y="4296000"/>
            <a:chExt cx="380400" cy="495825"/>
          </a:xfrm>
        </p:grpSpPr>
        <p:sp>
          <p:nvSpPr>
            <p:cNvPr id="1441" name="Google Shape;1441;p76"/>
            <p:cNvSpPr/>
            <p:nvPr/>
          </p:nvSpPr>
          <p:spPr>
            <a:xfrm>
              <a:off x="2845875" y="4296000"/>
              <a:ext cx="126425" cy="125800"/>
            </a:xfrm>
            <a:custGeom>
              <a:rect b="b" l="l" r="r" t="t"/>
              <a:pathLst>
                <a:path extrusionOk="0" h="5032" w="5057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76"/>
            <p:cNvSpPr/>
            <p:nvPr/>
          </p:nvSpPr>
          <p:spPr>
            <a:xfrm>
              <a:off x="2635850" y="4316150"/>
              <a:ext cx="369400" cy="475675"/>
            </a:xfrm>
            <a:custGeom>
              <a:rect b="b" l="l" r="r" t="t"/>
              <a:pathLst>
                <a:path extrusionOk="0" h="19027" w="14776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76"/>
            <p:cNvSpPr/>
            <p:nvPr/>
          </p:nvSpPr>
          <p:spPr>
            <a:xfrm>
              <a:off x="2624850" y="4357675"/>
              <a:ext cx="171600" cy="171600"/>
            </a:xfrm>
            <a:custGeom>
              <a:rect b="b" l="l" r="r" t="t"/>
              <a:pathLst>
                <a:path extrusionOk="0" h="6864" w="6864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4" name="Google Shape;1444;p76"/>
          <p:cNvSpPr/>
          <p:nvPr/>
        </p:nvSpPr>
        <p:spPr>
          <a:xfrm>
            <a:off x="3180303" y="3772127"/>
            <a:ext cx="339959" cy="339980"/>
          </a:xfrm>
          <a:custGeom>
            <a:rect b="b" l="l" r="r" t="t"/>
            <a:pathLst>
              <a:path extrusionOk="0" h="16267" w="16266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76"/>
          <p:cNvSpPr/>
          <p:nvPr/>
        </p:nvSpPr>
        <p:spPr>
          <a:xfrm>
            <a:off x="2616754" y="3793571"/>
            <a:ext cx="339959" cy="297094"/>
          </a:xfrm>
          <a:custGeom>
            <a:rect b="b" l="l" r="r" t="t"/>
            <a:pathLst>
              <a:path extrusionOk="0" h="14215" w="16266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6" name="Google Shape;1446;p76"/>
          <p:cNvSpPr/>
          <p:nvPr/>
        </p:nvSpPr>
        <p:spPr>
          <a:xfrm>
            <a:off x="3742304" y="3770601"/>
            <a:ext cx="343053" cy="343032"/>
          </a:xfrm>
          <a:custGeom>
            <a:rect b="b" l="l" r="r" t="t"/>
            <a:pathLst>
              <a:path extrusionOk="0" h="16413" w="16414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47" name="Google Shape;1447;p76"/>
          <p:cNvGrpSpPr/>
          <p:nvPr/>
        </p:nvGrpSpPr>
        <p:grpSpPr>
          <a:xfrm>
            <a:off x="4280686" y="3775560"/>
            <a:ext cx="393045" cy="332833"/>
            <a:chOff x="5275975" y="4344850"/>
            <a:chExt cx="470150" cy="398125"/>
          </a:xfrm>
        </p:grpSpPr>
        <p:sp>
          <p:nvSpPr>
            <p:cNvPr id="1448" name="Google Shape;1448;p76"/>
            <p:cNvSpPr/>
            <p:nvPr/>
          </p:nvSpPr>
          <p:spPr>
            <a:xfrm>
              <a:off x="5661250" y="4690450"/>
              <a:ext cx="65950" cy="52525"/>
            </a:xfrm>
            <a:custGeom>
              <a:rect b="b" l="l" r="r" t="t"/>
              <a:pathLst>
                <a:path extrusionOk="0" h="2101" w="2638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122" y="1295"/>
                  </a:lnTo>
                  <a:lnTo>
                    <a:pt x="244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418" y="1514"/>
                  </a:lnTo>
                  <a:lnTo>
                    <a:pt x="2540" y="1295"/>
                  </a:lnTo>
                  <a:lnTo>
                    <a:pt x="2613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76"/>
            <p:cNvSpPr/>
            <p:nvPr/>
          </p:nvSpPr>
          <p:spPr>
            <a:xfrm>
              <a:off x="5294900" y="4690450"/>
              <a:ext cx="65950" cy="52525"/>
            </a:xfrm>
            <a:custGeom>
              <a:rect b="b" l="l" r="r" t="t"/>
              <a:pathLst>
                <a:path extrusionOk="0" h="2101" w="2638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98" y="1295"/>
                  </a:lnTo>
                  <a:lnTo>
                    <a:pt x="220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394" y="1514"/>
                  </a:lnTo>
                  <a:lnTo>
                    <a:pt x="2516" y="1295"/>
                  </a:lnTo>
                  <a:lnTo>
                    <a:pt x="2614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76"/>
            <p:cNvSpPr/>
            <p:nvPr/>
          </p:nvSpPr>
          <p:spPr>
            <a:xfrm>
              <a:off x="5275975" y="4344850"/>
              <a:ext cx="470150" cy="334025"/>
            </a:xfrm>
            <a:custGeom>
              <a:rect b="b" l="l" r="r" t="t"/>
              <a:pathLst>
                <a:path extrusionOk="0" h="13361" w="18806">
                  <a:moveTo>
                    <a:pt x="10062" y="1344"/>
                  </a:moveTo>
                  <a:lnTo>
                    <a:pt x="10673" y="1368"/>
                  </a:lnTo>
                  <a:lnTo>
                    <a:pt x="11699" y="1442"/>
                  </a:lnTo>
                  <a:lnTo>
                    <a:pt x="12529" y="1564"/>
                  </a:lnTo>
                  <a:lnTo>
                    <a:pt x="13164" y="1686"/>
                  </a:lnTo>
                  <a:lnTo>
                    <a:pt x="13628" y="1808"/>
                  </a:lnTo>
                  <a:lnTo>
                    <a:pt x="13946" y="1906"/>
                  </a:lnTo>
                  <a:lnTo>
                    <a:pt x="14166" y="2003"/>
                  </a:lnTo>
                  <a:lnTo>
                    <a:pt x="14214" y="2052"/>
                  </a:lnTo>
                  <a:lnTo>
                    <a:pt x="14288" y="2174"/>
                  </a:lnTo>
                  <a:lnTo>
                    <a:pt x="14459" y="2638"/>
                  </a:lnTo>
                  <a:lnTo>
                    <a:pt x="14678" y="3273"/>
                  </a:lnTo>
                  <a:lnTo>
                    <a:pt x="14898" y="4006"/>
                  </a:lnTo>
                  <a:lnTo>
                    <a:pt x="15313" y="5374"/>
                  </a:lnTo>
                  <a:lnTo>
                    <a:pt x="15484" y="5984"/>
                  </a:lnTo>
                  <a:lnTo>
                    <a:pt x="15460" y="6033"/>
                  </a:lnTo>
                  <a:lnTo>
                    <a:pt x="15411" y="6106"/>
                  </a:lnTo>
                  <a:lnTo>
                    <a:pt x="15313" y="6180"/>
                  </a:lnTo>
                  <a:lnTo>
                    <a:pt x="15167" y="6277"/>
                  </a:lnTo>
                  <a:lnTo>
                    <a:pt x="14972" y="6399"/>
                  </a:lnTo>
                  <a:lnTo>
                    <a:pt x="14727" y="6522"/>
                  </a:lnTo>
                  <a:lnTo>
                    <a:pt x="14410" y="6619"/>
                  </a:lnTo>
                  <a:lnTo>
                    <a:pt x="14068" y="6741"/>
                  </a:lnTo>
                  <a:lnTo>
                    <a:pt x="13677" y="6864"/>
                  </a:lnTo>
                  <a:lnTo>
                    <a:pt x="13213" y="6986"/>
                  </a:lnTo>
                  <a:lnTo>
                    <a:pt x="12725" y="7083"/>
                  </a:lnTo>
                  <a:lnTo>
                    <a:pt x="12163" y="7181"/>
                  </a:lnTo>
                  <a:lnTo>
                    <a:pt x="11552" y="7254"/>
                  </a:lnTo>
                  <a:lnTo>
                    <a:pt x="10893" y="7303"/>
                  </a:lnTo>
                  <a:lnTo>
                    <a:pt x="10185" y="7352"/>
                  </a:lnTo>
                  <a:lnTo>
                    <a:pt x="8622" y="7352"/>
                  </a:lnTo>
                  <a:lnTo>
                    <a:pt x="7913" y="7303"/>
                  </a:lnTo>
                  <a:lnTo>
                    <a:pt x="7254" y="7254"/>
                  </a:lnTo>
                  <a:lnTo>
                    <a:pt x="6643" y="7181"/>
                  </a:lnTo>
                  <a:lnTo>
                    <a:pt x="6082" y="7083"/>
                  </a:lnTo>
                  <a:lnTo>
                    <a:pt x="5593" y="6986"/>
                  </a:lnTo>
                  <a:lnTo>
                    <a:pt x="5129" y="6864"/>
                  </a:lnTo>
                  <a:lnTo>
                    <a:pt x="4738" y="6741"/>
                  </a:lnTo>
                  <a:lnTo>
                    <a:pt x="4396" y="6619"/>
                  </a:lnTo>
                  <a:lnTo>
                    <a:pt x="4079" y="6522"/>
                  </a:lnTo>
                  <a:lnTo>
                    <a:pt x="3835" y="6399"/>
                  </a:lnTo>
                  <a:lnTo>
                    <a:pt x="3639" y="6277"/>
                  </a:lnTo>
                  <a:lnTo>
                    <a:pt x="3493" y="6180"/>
                  </a:lnTo>
                  <a:lnTo>
                    <a:pt x="3395" y="6106"/>
                  </a:lnTo>
                  <a:lnTo>
                    <a:pt x="3346" y="6033"/>
                  </a:lnTo>
                  <a:lnTo>
                    <a:pt x="3322" y="5984"/>
                  </a:lnTo>
                  <a:lnTo>
                    <a:pt x="3493" y="5374"/>
                  </a:lnTo>
                  <a:lnTo>
                    <a:pt x="3908" y="4006"/>
                  </a:lnTo>
                  <a:lnTo>
                    <a:pt x="4128" y="3273"/>
                  </a:lnTo>
                  <a:lnTo>
                    <a:pt x="4347" y="2638"/>
                  </a:lnTo>
                  <a:lnTo>
                    <a:pt x="4518" y="2174"/>
                  </a:lnTo>
                  <a:lnTo>
                    <a:pt x="4592" y="2052"/>
                  </a:lnTo>
                  <a:lnTo>
                    <a:pt x="4641" y="2003"/>
                  </a:lnTo>
                  <a:lnTo>
                    <a:pt x="4860" y="1906"/>
                  </a:lnTo>
                  <a:lnTo>
                    <a:pt x="5178" y="1808"/>
                  </a:lnTo>
                  <a:lnTo>
                    <a:pt x="5642" y="1686"/>
                  </a:lnTo>
                  <a:lnTo>
                    <a:pt x="6277" y="1564"/>
                  </a:lnTo>
                  <a:lnTo>
                    <a:pt x="7107" y="1442"/>
                  </a:lnTo>
                  <a:lnTo>
                    <a:pt x="8133" y="1368"/>
                  </a:lnTo>
                  <a:lnTo>
                    <a:pt x="8744" y="1344"/>
                  </a:lnTo>
                  <a:close/>
                  <a:moveTo>
                    <a:pt x="11919" y="9916"/>
                  </a:moveTo>
                  <a:lnTo>
                    <a:pt x="12016" y="9941"/>
                  </a:lnTo>
                  <a:lnTo>
                    <a:pt x="12090" y="9990"/>
                  </a:lnTo>
                  <a:lnTo>
                    <a:pt x="12138" y="10063"/>
                  </a:lnTo>
                  <a:lnTo>
                    <a:pt x="12163" y="10161"/>
                  </a:lnTo>
                  <a:lnTo>
                    <a:pt x="12138" y="10258"/>
                  </a:lnTo>
                  <a:lnTo>
                    <a:pt x="12090" y="10332"/>
                  </a:lnTo>
                  <a:lnTo>
                    <a:pt x="12016" y="10380"/>
                  </a:lnTo>
                  <a:lnTo>
                    <a:pt x="11919" y="10405"/>
                  </a:lnTo>
                  <a:lnTo>
                    <a:pt x="6887" y="10405"/>
                  </a:lnTo>
                  <a:lnTo>
                    <a:pt x="6790" y="10380"/>
                  </a:lnTo>
                  <a:lnTo>
                    <a:pt x="6717" y="10332"/>
                  </a:lnTo>
                  <a:lnTo>
                    <a:pt x="6668" y="10258"/>
                  </a:lnTo>
                  <a:lnTo>
                    <a:pt x="6643" y="10161"/>
                  </a:lnTo>
                  <a:lnTo>
                    <a:pt x="6668" y="10063"/>
                  </a:lnTo>
                  <a:lnTo>
                    <a:pt x="6717" y="9990"/>
                  </a:lnTo>
                  <a:lnTo>
                    <a:pt x="6790" y="9941"/>
                  </a:lnTo>
                  <a:lnTo>
                    <a:pt x="6887" y="9916"/>
                  </a:lnTo>
                  <a:close/>
                  <a:moveTo>
                    <a:pt x="11626" y="10991"/>
                  </a:moveTo>
                  <a:lnTo>
                    <a:pt x="11723" y="11015"/>
                  </a:lnTo>
                  <a:lnTo>
                    <a:pt x="11797" y="11064"/>
                  </a:lnTo>
                  <a:lnTo>
                    <a:pt x="11845" y="11138"/>
                  </a:lnTo>
                  <a:lnTo>
                    <a:pt x="11870" y="11235"/>
                  </a:lnTo>
                  <a:lnTo>
                    <a:pt x="11845" y="11333"/>
                  </a:lnTo>
                  <a:lnTo>
                    <a:pt x="11797" y="11406"/>
                  </a:lnTo>
                  <a:lnTo>
                    <a:pt x="11723" y="11455"/>
                  </a:lnTo>
                  <a:lnTo>
                    <a:pt x="11626" y="11479"/>
                  </a:lnTo>
                  <a:lnTo>
                    <a:pt x="7181" y="11479"/>
                  </a:lnTo>
                  <a:lnTo>
                    <a:pt x="7083" y="11455"/>
                  </a:lnTo>
                  <a:lnTo>
                    <a:pt x="7010" y="11406"/>
                  </a:lnTo>
                  <a:lnTo>
                    <a:pt x="6961" y="11333"/>
                  </a:lnTo>
                  <a:lnTo>
                    <a:pt x="6936" y="11235"/>
                  </a:lnTo>
                  <a:lnTo>
                    <a:pt x="6961" y="11138"/>
                  </a:lnTo>
                  <a:lnTo>
                    <a:pt x="7010" y="11064"/>
                  </a:lnTo>
                  <a:lnTo>
                    <a:pt x="7083" y="11015"/>
                  </a:lnTo>
                  <a:lnTo>
                    <a:pt x="7181" y="10991"/>
                  </a:lnTo>
                  <a:close/>
                  <a:moveTo>
                    <a:pt x="4152" y="9110"/>
                  </a:moveTo>
                  <a:lnTo>
                    <a:pt x="4299" y="9159"/>
                  </a:lnTo>
                  <a:lnTo>
                    <a:pt x="4470" y="9208"/>
                  </a:lnTo>
                  <a:lnTo>
                    <a:pt x="4616" y="9281"/>
                  </a:lnTo>
                  <a:lnTo>
                    <a:pt x="4763" y="9379"/>
                  </a:lnTo>
                  <a:lnTo>
                    <a:pt x="4885" y="9501"/>
                  </a:lnTo>
                  <a:lnTo>
                    <a:pt x="5129" y="9745"/>
                  </a:lnTo>
                  <a:lnTo>
                    <a:pt x="5324" y="10039"/>
                  </a:lnTo>
                  <a:lnTo>
                    <a:pt x="5471" y="10332"/>
                  </a:lnTo>
                  <a:lnTo>
                    <a:pt x="5569" y="10649"/>
                  </a:lnTo>
                  <a:lnTo>
                    <a:pt x="5593" y="10796"/>
                  </a:lnTo>
                  <a:lnTo>
                    <a:pt x="5593" y="10918"/>
                  </a:lnTo>
                  <a:lnTo>
                    <a:pt x="5593" y="11064"/>
                  </a:lnTo>
                  <a:lnTo>
                    <a:pt x="5569" y="11162"/>
                  </a:lnTo>
                  <a:lnTo>
                    <a:pt x="5520" y="11260"/>
                  </a:lnTo>
                  <a:lnTo>
                    <a:pt x="5471" y="11357"/>
                  </a:lnTo>
                  <a:lnTo>
                    <a:pt x="5398" y="11431"/>
                  </a:lnTo>
                  <a:lnTo>
                    <a:pt x="5324" y="11504"/>
                  </a:lnTo>
                  <a:lnTo>
                    <a:pt x="5129" y="11602"/>
                  </a:lnTo>
                  <a:lnTo>
                    <a:pt x="4885" y="11675"/>
                  </a:lnTo>
                  <a:lnTo>
                    <a:pt x="4616" y="11699"/>
                  </a:lnTo>
                  <a:lnTo>
                    <a:pt x="4299" y="11724"/>
                  </a:lnTo>
                  <a:lnTo>
                    <a:pt x="3981" y="11724"/>
                  </a:lnTo>
                  <a:lnTo>
                    <a:pt x="3639" y="11699"/>
                  </a:lnTo>
                  <a:lnTo>
                    <a:pt x="3346" y="11626"/>
                  </a:lnTo>
                  <a:lnTo>
                    <a:pt x="3077" y="11504"/>
                  </a:lnTo>
                  <a:lnTo>
                    <a:pt x="2833" y="11333"/>
                  </a:lnTo>
                  <a:lnTo>
                    <a:pt x="2638" y="11162"/>
                  </a:lnTo>
                  <a:lnTo>
                    <a:pt x="2467" y="10918"/>
                  </a:lnTo>
                  <a:lnTo>
                    <a:pt x="2418" y="10820"/>
                  </a:lnTo>
                  <a:lnTo>
                    <a:pt x="2394" y="10674"/>
                  </a:lnTo>
                  <a:lnTo>
                    <a:pt x="2369" y="10551"/>
                  </a:lnTo>
                  <a:lnTo>
                    <a:pt x="2345" y="10429"/>
                  </a:lnTo>
                  <a:lnTo>
                    <a:pt x="2369" y="10283"/>
                  </a:lnTo>
                  <a:lnTo>
                    <a:pt x="2394" y="10161"/>
                  </a:lnTo>
                  <a:lnTo>
                    <a:pt x="2418" y="10039"/>
                  </a:lnTo>
                  <a:lnTo>
                    <a:pt x="2467" y="9916"/>
                  </a:lnTo>
                  <a:lnTo>
                    <a:pt x="2638" y="9697"/>
                  </a:lnTo>
                  <a:lnTo>
                    <a:pt x="2833" y="9501"/>
                  </a:lnTo>
                  <a:lnTo>
                    <a:pt x="3077" y="9330"/>
                  </a:lnTo>
                  <a:lnTo>
                    <a:pt x="3346" y="9208"/>
                  </a:lnTo>
                  <a:lnTo>
                    <a:pt x="3639" y="9135"/>
                  </a:lnTo>
                  <a:lnTo>
                    <a:pt x="3981" y="9110"/>
                  </a:lnTo>
                  <a:close/>
                  <a:moveTo>
                    <a:pt x="14825" y="9110"/>
                  </a:moveTo>
                  <a:lnTo>
                    <a:pt x="15167" y="9135"/>
                  </a:lnTo>
                  <a:lnTo>
                    <a:pt x="15460" y="9208"/>
                  </a:lnTo>
                  <a:lnTo>
                    <a:pt x="15729" y="9330"/>
                  </a:lnTo>
                  <a:lnTo>
                    <a:pt x="15973" y="9501"/>
                  </a:lnTo>
                  <a:lnTo>
                    <a:pt x="16168" y="9697"/>
                  </a:lnTo>
                  <a:lnTo>
                    <a:pt x="16339" y="9916"/>
                  </a:lnTo>
                  <a:lnTo>
                    <a:pt x="16388" y="10039"/>
                  </a:lnTo>
                  <a:lnTo>
                    <a:pt x="16412" y="10161"/>
                  </a:lnTo>
                  <a:lnTo>
                    <a:pt x="16437" y="10283"/>
                  </a:lnTo>
                  <a:lnTo>
                    <a:pt x="16461" y="10429"/>
                  </a:lnTo>
                  <a:lnTo>
                    <a:pt x="16437" y="10551"/>
                  </a:lnTo>
                  <a:lnTo>
                    <a:pt x="16412" y="10674"/>
                  </a:lnTo>
                  <a:lnTo>
                    <a:pt x="16388" y="10820"/>
                  </a:lnTo>
                  <a:lnTo>
                    <a:pt x="16339" y="10918"/>
                  </a:lnTo>
                  <a:lnTo>
                    <a:pt x="16168" y="11162"/>
                  </a:lnTo>
                  <a:lnTo>
                    <a:pt x="15973" y="11333"/>
                  </a:lnTo>
                  <a:lnTo>
                    <a:pt x="15729" y="11504"/>
                  </a:lnTo>
                  <a:lnTo>
                    <a:pt x="15460" y="11626"/>
                  </a:lnTo>
                  <a:lnTo>
                    <a:pt x="15167" y="11699"/>
                  </a:lnTo>
                  <a:lnTo>
                    <a:pt x="14825" y="11724"/>
                  </a:lnTo>
                  <a:lnTo>
                    <a:pt x="14507" y="11724"/>
                  </a:lnTo>
                  <a:lnTo>
                    <a:pt x="14190" y="11699"/>
                  </a:lnTo>
                  <a:lnTo>
                    <a:pt x="13921" y="11675"/>
                  </a:lnTo>
                  <a:lnTo>
                    <a:pt x="13677" y="11602"/>
                  </a:lnTo>
                  <a:lnTo>
                    <a:pt x="13482" y="11504"/>
                  </a:lnTo>
                  <a:lnTo>
                    <a:pt x="13408" y="11431"/>
                  </a:lnTo>
                  <a:lnTo>
                    <a:pt x="13335" y="11357"/>
                  </a:lnTo>
                  <a:lnTo>
                    <a:pt x="13286" y="11260"/>
                  </a:lnTo>
                  <a:lnTo>
                    <a:pt x="13237" y="11162"/>
                  </a:lnTo>
                  <a:lnTo>
                    <a:pt x="13213" y="11064"/>
                  </a:lnTo>
                  <a:lnTo>
                    <a:pt x="13213" y="10918"/>
                  </a:lnTo>
                  <a:lnTo>
                    <a:pt x="13213" y="10796"/>
                  </a:lnTo>
                  <a:lnTo>
                    <a:pt x="13237" y="10649"/>
                  </a:lnTo>
                  <a:lnTo>
                    <a:pt x="13335" y="10332"/>
                  </a:lnTo>
                  <a:lnTo>
                    <a:pt x="13482" y="10039"/>
                  </a:lnTo>
                  <a:lnTo>
                    <a:pt x="13677" y="9745"/>
                  </a:lnTo>
                  <a:lnTo>
                    <a:pt x="13921" y="9501"/>
                  </a:lnTo>
                  <a:lnTo>
                    <a:pt x="14043" y="9379"/>
                  </a:lnTo>
                  <a:lnTo>
                    <a:pt x="14190" y="9281"/>
                  </a:lnTo>
                  <a:lnTo>
                    <a:pt x="14337" y="9208"/>
                  </a:lnTo>
                  <a:lnTo>
                    <a:pt x="14507" y="9159"/>
                  </a:lnTo>
                  <a:lnTo>
                    <a:pt x="14654" y="9110"/>
                  </a:lnTo>
                  <a:close/>
                  <a:moveTo>
                    <a:pt x="9403" y="1"/>
                  </a:moveTo>
                  <a:lnTo>
                    <a:pt x="8280" y="25"/>
                  </a:lnTo>
                  <a:lnTo>
                    <a:pt x="7303" y="74"/>
                  </a:lnTo>
                  <a:lnTo>
                    <a:pt x="6497" y="147"/>
                  </a:lnTo>
                  <a:lnTo>
                    <a:pt x="5837" y="220"/>
                  </a:lnTo>
                  <a:lnTo>
                    <a:pt x="5324" y="318"/>
                  </a:lnTo>
                  <a:lnTo>
                    <a:pt x="4958" y="391"/>
                  </a:lnTo>
                  <a:lnTo>
                    <a:pt x="4665" y="440"/>
                  </a:lnTo>
                  <a:lnTo>
                    <a:pt x="4421" y="538"/>
                  </a:lnTo>
                  <a:lnTo>
                    <a:pt x="4201" y="660"/>
                  </a:lnTo>
                  <a:lnTo>
                    <a:pt x="3981" y="807"/>
                  </a:lnTo>
                  <a:lnTo>
                    <a:pt x="3761" y="978"/>
                  </a:lnTo>
                  <a:lnTo>
                    <a:pt x="3590" y="1173"/>
                  </a:lnTo>
                  <a:lnTo>
                    <a:pt x="3419" y="1368"/>
                  </a:lnTo>
                  <a:lnTo>
                    <a:pt x="3273" y="1588"/>
                  </a:lnTo>
                  <a:lnTo>
                    <a:pt x="3175" y="1808"/>
                  </a:lnTo>
                  <a:lnTo>
                    <a:pt x="2272" y="4153"/>
                  </a:lnTo>
                  <a:lnTo>
                    <a:pt x="928" y="4153"/>
                  </a:lnTo>
                  <a:lnTo>
                    <a:pt x="831" y="4177"/>
                  </a:lnTo>
                  <a:lnTo>
                    <a:pt x="733" y="4226"/>
                  </a:lnTo>
                  <a:lnTo>
                    <a:pt x="635" y="4299"/>
                  </a:lnTo>
                  <a:lnTo>
                    <a:pt x="464" y="4446"/>
                  </a:lnTo>
                  <a:lnTo>
                    <a:pt x="293" y="4641"/>
                  </a:lnTo>
                  <a:lnTo>
                    <a:pt x="171" y="4861"/>
                  </a:lnTo>
                  <a:lnTo>
                    <a:pt x="73" y="5105"/>
                  </a:lnTo>
                  <a:lnTo>
                    <a:pt x="25" y="5349"/>
                  </a:lnTo>
                  <a:lnTo>
                    <a:pt x="0" y="5569"/>
                  </a:lnTo>
                  <a:lnTo>
                    <a:pt x="25" y="5764"/>
                  </a:lnTo>
                  <a:lnTo>
                    <a:pt x="73" y="5911"/>
                  </a:lnTo>
                  <a:lnTo>
                    <a:pt x="171" y="6033"/>
                  </a:lnTo>
                  <a:lnTo>
                    <a:pt x="293" y="6106"/>
                  </a:lnTo>
                  <a:lnTo>
                    <a:pt x="464" y="6155"/>
                  </a:lnTo>
                  <a:lnTo>
                    <a:pt x="635" y="6204"/>
                  </a:lnTo>
                  <a:lnTo>
                    <a:pt x="1466" y="6204"/>
                  </a:lnTo>
                  <a:lnTo>
                    <a:pt x="1148" y="7034"/>
                  </a:lnTo>
                  <a:lnTo>
                    <a:pt x="1002" y="7547"/>
                  </a:lnTo>
                  <a:lnTo>
                    <a:pt x="879" y="8109"/>
                  </a:lnTo>
                  <a:lnTo>
                    <a:pt x="782" y="8695"/>
                  </a:lnTo>
                  <a:lnTo>
                    <a:pt x="757" y="9233"/>
                  </a:lnTo>
                  <a:lnTo>
                    <a:pt x="757" y="13360"/>
                  </a:lnTo>
                  <a:lnTo>
                    <a:pt x="18049" y="13360"/>
                  </a:lnTo>
                  <a:lnTo>
                    <a:pt x="18049" y="9233"/>
                  </a:lnTo>
                  <a:lnTo>
                    <a:pt x="18024" y="8695"/>
                  </a:lnTo>
                  <a:lnTo>
                    <a:pt x="17927" y="8109"/>
                  </a:lnTo>
                  <a:lnTo>
                    <a:pt x="17805" y="7547"/>
                  </a:lnTo>
                  <a:lnTo>
                    <a:pt x="17658" y="7034"/>
                  </a:lnTo>
                  <a:lnTo>
                    <a:pt x="17341" y="6204"/>
                  </a:lnTo>
                  <a:lnTo>
                    <a:pt x="18171" y="6204"/>
                  </a:lnTo>
                  <a:lnTo>
                    <a:pt x="18342" y="6155"/>
                  </a:lnTo>
                  <a:lnTo>
                    <a:pt x="18513" y="6106"/>
                  </a:lnTo>
                  <a:lnTo>
                    <a:pt x="18635" y="6033"/>
                  </a:lnTo>
                  <a:lnTo>
                    <a:pt x="18733" y="5911"/>
                  </a:lnTo>
                  <a:lnTo>
                    <a:pt x="18782" y="5764"/>
                  </a:lnTo>
                  <a:lnTo>
                    <a:pt x="18806" y="5569"/>
                  </a:lnTo>
                  <a:lnTo>
                    <a:pt x="18782" y="5349"/>
                  </a:lnTo>
                  <a:lnTo>
                    <a:pt x="18733" y="5105"/>
                  </a:lnTo>
                  <a:lnTo>
                    <a:pt x="18635" y="4861"/>
                  </a:lnTo>
                  <a:lnTo>
                    <a:pt x="18513" y="4641"/>
                  </a:lnTo>
                  <a:lnTo>
                    <a:pt x="18342" y="4446"/>
                  </a:lnTo>
                  <a:lnTo>
                    <a:pt x="18171" y="4299"/>
                  </a:lnTo>
                  <a:lnTo>
                    <a:pt x="18073" y="4226"/>
                  </a:lnTo>
                  <a:lnTo>
                    <a:pt x="17976" y="4177"/>
                  </a:lnTo>
                  <a:lnTo>
                    <a:pt x="17878" y="4153"/>
                  </a:lnTo>
                  <a:lnTo>
                    <a:pt x="16535" y="4153"/>
                  </a:lnTo>
                  <a:lnTo>
                    <a:pt x="15631" y="1808"/>
                  </a:lnTo>
                  <a:lnTo>
                    <a:pt x="15533" y="1588"/>
                  </a:lnTo>
                  <a:lnTo>
                    <a:pt x="15387" y="1368"/>
                  </a:lnTo>
                  <a:lnTo>
                    <a:pt x="15216" y="1173"/>
                  </a:lnTo>
                  <a:lnTo>
                    <a:pt x="15045" y="978"/>
                  </a:lnTo>
                  <a:lnTo>
                    <a:pt x="14825" y="807"/>
                  </a:lnTo>
                  <a:lnTo>
                    <a:pt x="14605" y="660"/>
                  </a:lnTo>
                  <a:lnTo>
                    <a:pt x="14385" y="538"/>
                  </a:lnTo>
                  <a:lnTo>
                    <a:pt x="14141" y="440"/>
                  </a:lnTo>
                  <a:lnTo>
                    <a:pt x="13848" y="391"/>
                  </a:lnTo>
                  <a:lnTo>
                    <a:pt x="13482" y="318"/>
                  </a:lnTo>
                  <a:lnTo>
                    <a:pt x="12969" y="220"/>
                  </a:lnTo>
                  <a:lnTo>
                    <a:pt x="12309" y="147"/>
                  </a:lnTo>
                  <a:lnTo>
                    <a:pt x="11503" y="74"/>
                  </a:lnTo>
                  <a:lnTo>
                    <a:pt x="10527" y="25"/>
                  </a:lnTo>
                  <a:lnTo>
                    <a:pt x="9403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51" name="Google Shape;1451;p76"/>
          <p:cNvSpPr/>
          <p:nvPr/>
        </p:nvSpPr>
        <p:spPr>
          <a:xfrm>
            <a:off x="4864301" y="3765502"/>
            <a:ext cx="353252" cy="353231"/>
          </a:xfrm>
          <a:custGeom>
            <a:rect b="b" l="l" r="r" t="t"/>
            <a:pathLst>
              <a:path extrusionOk="0" h="16901" w="16902">
                <a:moveTo>
                  <a:pt x="14386" y="757"/>
                </a:moveTo>
                <a:lnTo>
                  <a:pt x="14557" y="782"/>
                </a:lnTo>
                <a:lnTo>
                  <a:pt x="14728" y="806"/>
                </a:lnTo>
                <a:lnTo>
                  <a:pt x="14899" y="831"/>
                </a:lnTo>
                <a:lnTo>
                  <a:pt x="15070" y="904"/>
                </a:lnTo>
                <a:lnTo>
                  <a:pt x="15216" y="977"/>
                </a:lnTo>
                <a:lnTo>
                  <a:pt x="15363" y="1050"/>
                </a:lnTo>
                <a:lnTo>
                  <a:pt x="15509" y="1148"/>
                </a:lnTo>
                <a:lnTo>
                  <a:pt x="15631" y="1270"/>
                </a:lnTo>
                <a:lnTo>
                  <a:pt x="15729" y="1392"/>
                </a:lnTo>
                <a:lnTo>
                  <a:pt x="15827" y="1539"/>
                </a:lnTo>
                <a:lnTo>
                  <a:pt x="15925" y="1661"/>
                </a:lnTo>
                <a:lnTo>
                  <a:pt x="15998" y="1807"/>
                </a:lnTo>
                <a:lnTo>
                  <a:pt x="16047" y="1978"/>
                </a:lnTo>
                <a:lnTo>
                  <a:pt x="16095" y="2125"/>
                </a:lnTo>
                <a:lnTo>
                  <a:pt x="16120" y="2296"/>
                </a:lnTo>
                <a:lnTo>
                  <a:pt x="16144" y="2467"/>
                </a:lnTo>
                <a:lnTo>
                  <a:pt x="16120" y="2565"/>
                </a:lnTo>
                <a:lnTo>
                  <a:pt x="16071" y="2638"/>
                </a:lnTo>
                <a:lnTo>
                  <a:pt x="15998" y="2687"/>
                </a:lnTo>
                <a:lnTo>
                  <a:pt x="15900" y="2711"/>
                </a:lnTo>
                <a:lnTo>
                  <a:pt x="15802" y="2687"/>
                </a:lnTo>
                <a:lnTo>
                  <a:pt x="15729" y="2638"/>
                </a:lnTo>
                <a:lnTo>
                  <a:pt x="15680" y="2565"/>
                </a:lnTo>
                <a:lnTo>
                  <a:pt x="15656" y="2467"/>
                </a:lnTo>
                <a:lnTo>
                  <a:pt x="15631" y="2247"/>
                </a:lnTo>
                <a:lnTo>
                  <a:pt x="15558" y="2003"/>
                </a:lnTo>
                <a:lnTo>
                  <a:pt x="15436" y="1807"/>
                </a:lnTo>
                <a:lnTo>
                  <a:pt x="15290" y="1612"/>
                </a:lnTo>
                <a:lnTo>
                  <a:pt x="15094" y="1466"/>
                </a:lnTo>
                <a:lnTo>
                  <a:pt x="14874" y="1343"/>
                </a:lnTo>
                <a:lnTo>
                  <a:pt x="14630" y="1270"/>
                </a:lnTo>
                <a:lnTo>
                  <a:pt x="14386" y="1246"/>
                </a:lnTo>
                <a:lnTo>
                  <a:pt x="14288" y="1246"/>
                </a:lnTo>
                <a:lnTo>
                  <a:pt x="14215" y="1172"/>
                </a:lnTo>
                <a:lnTo>
                  <a:pt x="14166" y="1099"/>
                </a:lnTo>
                <a:lnTo>
                  <a:pt x="14142" y="1002"/>
                </a:lnTo>
                <a:lnTo>
                  <a:pt x="14166" y="904"/>
                </a:lnTo>
                <a:lnTo>
                  <a:pt x="14215" y="831"/>
                </a:lnTo>
                <a:lnTo>
                  <a:pt x="14288" y="782"/>
                </a:lnTo>
                <a:lnTo>
                  <a:pt x="14386" y="757"/>
                </a:lnTo>
                <a:close/>
                <a:moveTo>
                  <a:pt x="15460" y="0"/>
                </a:moveTo>
                <a:lnTo>
                  <a:pt x="15167" y="25"/>
                </a:lnTo>
                <a:lnTo>
                  <a:pt x="14850" y="49"/>
                </a:lnTo>
                <a:lnTo>
                  <a:pt x="14557" y="122"/>
                </a:lnTo>
                <a:lnTo>
                  <a:pt x="14117" y="244"/>
                </a:lnTo>
                <a:lnTo>
                  <a:pt x="13873" y="318"/>
                </a:lnTo>
                <a:lnTo>
                  <a:pt x="13653" y="415"/>
                </a:lnTo>
                <a:lnTo>
                  <a:pt x="13458" y="537"/>
                </a:lnTo>
                <a:lnTo>
                  <a:pt x="13287" y="660"/>
                </a:lnTo>
                <a:lnTo>
                  <a:pt x="10625" y="3346"/>
                </a:lnTo>
                <a:lnTo>
                  <a:pt x="2858" y="1221"/>
                </a:lnTo>
                <a:lnTo>
                  <a:pt x="2712" y="1197"/>
                </a:lnTo>
                <a:lnTo>
                  <a:pt x="2590" y="1221"/>
                </a:lnTo>
                <a:lnTo>
                  <a:pt x="2467" y="1270"/>
                </a:lnTo>
                <a:lnTo>
                  <a:pt x="2345" y="1343"/>
                </a:lnTo>
                <a:lnTo>
                  <a:pt x="1613" y="2101"/>
                </a:lnTo>
                <a:lnTo>
                  <a:pt x="1539" y="2198"/>
                </a:lnTo>
                <a:lnTo>
                  <a:pt x="1491" y="2296"/>
                </a:lnTo>
                <a:lnTo>
                  <a:pt x="1466" y="2418"/>
                </a:lnTo>
                <a:lnTo>
                  <a:pt x="1466" y="2516"/>
                </a:lnTo>
                <a:lnTo>
                  <a:pt x="1491" y="2613"/>
                </a:lnTo>
                <a:lnTo>
                  <a:pt x="1515" y="2687"/>
                </a:lnTo>
                <a:lnTo>
                  <a:pt x="1613" y="2833"/>
                </a:lnTo>
                <a:lnTo>
                  <a:pt x="1710" y="2907"/>
                </a:lnTo>
                <a:lnTo>
                  <a:pt x="7425" y="6619"/>
                </a:lnTo>
                <a:lnTo>
                  <a:pt x="4177" y="10893"/>
                </a:lnTo>
                <a:lnTo>
                  <a:pt x="929" y="10331"/>
                </a:lnTo>
                <a:lnTo>
                  <a:pt x="831" y="10331"/>
                </a:lnTo>
                <a:lnTo>
                  <a:pt x="709" y="10356"/>
                </a:lnTo>
                <a:lnTo>
                  <a:pt x="611" y="10404"/>
                </a:lnTo>
                <a:lnTo>
                  <a:pt x="514" y="10478"/>
                </a:lnTo>
                <a:lnTo>
                  <a:pt x="147" y="10844"/>
                </a:lnTo>
                <a:lnTo>
                  <a:pt x="74" y="10942"/>
                </a:lnTo>
                <a:lnTo>
                  <a:pt x="25" y="11064"/>
                </a:lnTo>
                <a:lnTo>
                  <a:pt x="1" y="11186"/>
                </a:lnTo>
                <a:lnTo>
                  <a:pt x="1" y="11308"/>
                </a:lnTo>
                <a:lnTo>
                  <a:pt x="50" y="11455"/>
                </a:lnTo>
                <a:lnTo>
                  <a:pt x="147" y="11601"/>
                </a:lnTo>
                <a:lnTo>
                  <a:pt x="245" y="11674"/>
                </a:lnTo>
                <a:lnTo>
                  <a:pt x="3444" y="13457"/>
                </a:lnTo>
                <a:lnTo>
                  <a:pt x="5227" y="16657"/>
                </a:lnTo>
                <a:lnTo>
                  <a:pt x="5301" y="16754"/>
                </a:lnTo>
                <a:lnTo>
                  <a:pt x="5447" y="16852"/>
                </a:lnTo>
                <a:lnTo>
                  <a:pt x="5594" y="16901"/>
                </a:lnTo>
                <a:lnTo>
                  <a:pt x="5716" y="16901"/>
                </a:lnTo>
                <a:lnTo>
                  <a:pt x="5838" y="16877"/>
                </a:lnTo>
                <a:lnTo>
                  <a:pt x="5960" y="16828"/>
                </a:lnTo>
                <a:lnTo>
                  <a:pt x="6058" y="16754"/>
                </a:lnTo>
                <a:lnTo>
                  <a:pt x="6424" y="16388"/>
                </a:lnTo>
                <a:lnTo>
                  <a:pt x="6497" y="16290"/>
                </a:lnTo>
                <a:lnTo>
                  <a:pt x="6546" y="16193"/>
                </a:lnTo>
                <a:lnTo>
                  <a:pt x="6571" y="16071"/>
                </a:lnTo>
                <a:lnTo>
                  <a:pt x="6571" y="15973"/>
                </a:lnTo>
                <a:lnTo>
                  <a:pt x="6009" y="12725"/>
                </a:lnTo>
                <a:lnTo>
                  <a:pt x="10283" y="9476"/>
                </a:lnTo>
                <a:lnTo>
                  <a:pt x="13995" y="15191"/>
                </a:lnTo>
                <a:lnTo>
                  <a:pt x="14068" y="15289"/>
                </a:lnTo>
                <a:lnTo>
                  <a:pt x="14215" y="15387"/>
                </a:lnTo>
                <a:lnTo>
                  <a:pt x="14288" y="15411"/>
                </a:lnTo>
                <a:lnTo>
                  <a:pt x="14386" y="15436"/>
                </a:lnTo>
                <a:lnTo>
                  <a:pt x="14484" y="15436"/>
                </a:lnTo>
                <a:lnTo>
                  <a:pt x="14606" y="15411"/>
                </a:lnTo>
                <a:lnTo>
                  <a:pt x="14703" y="15362"/>
                </a:lnTo>
                <a:lnTo>
                  <a:pt x="14801" y="15289"/>
                </a:lnTo>
                <a:lnTo>
                  <a:pt x="15558" y="14556"/>
                </a:lnTo>
                <a:lnTo>
                  <a:pt x="15631" y="14434"/>
                </a:lnTo>
                <a:lnTo>
                  <a:pt x="15680" y="14312"/>
                </a:lnTo>
                <a:lnTo>
                  <a:pt x="15705" y="14190"/>
                </a:lnTo>
                <a:lnTo>
                  <a:pt x="15680" y="14043"/>
                </a:lnTo>
                <a:lnTo>
                  <a:pt x="13555" y="6277"/>
                </a:lnTo>
                <a:lnTo>
                  <a:pt x="16242" y="3615"/>
                </a:lnTo>
                <a:lnTo>
                  <a:pt x="16364" y="3444"/>
                </a:lnTo>
                <a:lnTo>
                  <a:pt x="16486" y="3248"/>
                </a:lnTo>
                <a:lnTo>
                  <a:pt x="16584" y="3029"/>
                </a:lnTo>
                <a:lnTo>
                  <a:pt x="16657" y="2784"/>
                </a:lnTo>
                <a:lnTo>
                  <a:pt x="16779" y="2345"/>
                </a:lnTo>
                <a:lnTo>
                  <a:pt x="16853" y="2052"/>
                </a:lnTo>
                <a:lnTo>
                  <a:pt x="16877" y="1734"/>
                </a:lnTo>
                <a:lnTo>
                  <a:pt x="16901" y="1441"/>
                </a:lnTo>
                <a:lnTo>
                  <a:pt x="16901" y="1197"/>
                </a:lnTo>
                <a:lnTo>
                  <a:pt x="16901" y="953"/>
                </a:lnTo>
                <a:lnTo>
                  <a:pt x="16853" y="757"/>
                </a:lnTo>
                <a:lnTo>
                  <a:pt x="16779" y="586"/>
                </a:lnTo>
                <a:lnTo>
                  <a:pt x="16706" y="415"/>
                </a:lnTo>
                <a:lnTo>
                  <a:pt x="16608" y="293"/>
                </a:lnTo>
                <a:lnTo>
                  <a:pt x="16486" y="196"/>
                </a:lnTo>
                <a:lnTo>
                  <a:pt x="16315" y="122"/>
                </a:lnTo>
                <a:lnTo>
                  <a:pt x="16144" y="49"/>
                </a:lnTo>
                <a:lnTo>
                  <a:pt x="15949" y="0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52" name="Google Shape;1452;p76"/>
          <p:cNvGrpSpPr/>
          <p:nvPr/>
        </p:nvGrpSpPr>
        <p:grpSpPr>
          <a:xfrm>
            <a:off x="5423039" y="3748516"/>
            <a:ext cx="362448" cy="386922"/>
            <a:chOff x="6642425" y="4312500"/>
            <a:chExt cx="433550" cy="462825"/>
          </a:xfrm>
        </p:grpSpPr>
        <p:sp>
          <p:nvSpPr>
            <p:cNvPr id="1453" name="Google Shape;1453;p76"/>
            <p:cNvSpPr/>
            <p:nvPr/>
          </p:nvSpPr>
          <p:spPr>
            <a:xfrm>
              <a:off x="6642425" y="4687375"/>
              <a:ext cx="433550" cy="39125"/>
            </a:xfrm>
            <a:custGeom>
              <a:rect b="b" l="l" r="r" t="t"/>
              <a:pathLst>
                <a:path extrusionOk="0" h="1565" w="17342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8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2"/>
                  </a:lnTo>
                  <a:lnTo>
                    <a:pt x="25" y="685"/>
                  </a:lnTo>
                  <a:lnTo>
                    <a:pt x="74" y="783"/>
                  </a:lnTo>
                  <a:lnTo>
                    <a:pt x="147" y="856"/>
                  </a:lnTo>
                  <a:lnTo>
                    <a:pt x="221" y="905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40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40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40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40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40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40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40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40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5"/>
                  </a:lnTo>
                  <a:lnTo>
                    <a:pt x="17195" y="856"/>
                  </a:lnTo>
                  <a:lnTo>
                    <a:pt x="17268" y="783"/>
                  </a:lnTo>
                  <a:lnTo>
                    <a:pt x="17317" y="685"/>
                  </a:lnTo>
                  <a:lnTo>
                    <a:pt x="17341" y="612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8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76"/>
            <p:cNvSpPr/>
            <p:nvPr/>
          </p:nvSpPr>
          <p:spPr>
            <a:xfrm>
              <a:off x="6642425" y="4736225"/>
              <a:ext cx="433550" cy="39100"/>
            </a:xfrm>
            <a:custGeom>
              <a:rect b="b" l="l" r="r" t="t"/>
              <a:pathLst>
                <a:path extrusionOk="0" h="1564" w="17342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1"/>
                  </a:lnTo>
                  <a:lnTo>
                    <a:pt x="25" y="685"/>
                  </a:lnTo>
                  <a:lnTo>
                    <a:pt x="74" y="782"/>
                  </a:lnTo>
                  <a:lnTo>
                    <a:pt x="147" y="856"/>
                  </a:lnTo>
                  <a:lnTo>
                    <a:pt x="221" y="904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39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39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39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39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39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39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39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39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4"/>
                  </a:lnTo>
                  <a:lnTo>
                    <a:pt x="17195" y="856"/>
                  </a:lnTo>
                  <a:lnTo>
                    <a:pt x="17268" y="782"/>
                  </a:lnTo>
                  <a:lnTo>
                    <a:pt x="17317" y="685"/>
                  </a:lnTo>
                  <a:lnTo>
                    <a:pt x="17341" y="611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7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76"/>
            <p:cNvSpPr/>
            <p:nvPr/>
          </p:nvSpPr>
          <p:spPr>
            <a:xfrm>
              <a:off x="6684575" y="4312500"/>
              <a:ext cx="349875" cy="377350"/>
            </a:xfrm>
            <a:custGeom>
              <a:rect b="b" l="l" r="r" t="t"/>
              <a:pathLst>
                <a:path extrusionOk="0" h="15094" w="13995">
                  <a:moveTo>
                    <a:pt x="5691" y="5740"/>
                  </a:moveTo>
                  <a:lnTo>
                    <a:pt x="5764" y="5764"/>
                  </a:lnTo>
                  <a:lnTo>
                    <a:pt x="5813" y="5837"/>
                  </a:lnTo>
                  <a:lnTo>
                    <a:pt x="5862" y="5886"/>
                  </a:lnTo>
                  <a:lnTo>
                    <a:pt x="5935" y="6082"/>
                  </a:lnTo>
                  <a:lnTo>
                    <a:pt x="5959" y="6301"/>
                  </a:lnTo>
                  <a:lnTo>
                    <a:pt x="5935" y="6521"/>
                  </a:lnTo>
                  <a:lnTo>
                    <a:pt x="5862" y="6692"/>
                  </a:lnTo>
                  <a:lnTo>
                    <a:pt x="5813" y="6765"/>
                  </a:lnTo>
                  <a:lnTo>
                    <a:pt x="5764" y="6814"/>
                  </a:lnTo>
                  <a:lnTo>
                    <a:pt x="5691" y="6839"/>
                  </a:lnTo>
                  <a:lnTo>
                    <a:pt x="5642" y="6863"/>
                  </a:lnTo>
                  <a:lnTo>
                    <a:pt x="5569" y="6839"/>
                  </a:lnTo>
                  <a:lnTo>
                    <a:pt x="5520" y="6814"/>
                  </a:lnTo>
                  <a:lnTo>
                    <a:pt x="5446" y="6765"/>
                  </a:lnTo>
                  <a:lnTo>
                    <a:pt x="5398" y="6692"/>
                  </a:lnTo>
                  <a:lnTo>
                    <a:pt x="5349" y="6521"/>
                  </a:lnTo>
                  <a:lnTo>
                    <a:pt x="5324" y="6301"/>
                  </a:lnTo>
                  <a:lnTo>
                    <a:pt x="5349" y="6082"/>
                  </a:lnTo>
                  <a:lnTo>
                    <a:pt x="5398" y="5886"/>
                  </a:lnTo>
                  <a:lnTo>
                    <a:pt x="5446" y="5837"/>
                  </a:lnTo>
                  <a:lnTo>
                    <a:pt x="5520" y="5764"/>
                  </a:lnTo>
                  <a:lnTo>
                    <a:pt x="5569" y="5740"/>
                  </a:lnTo>
                  <a:close/>
                  <a:moveTo>
                    <a:pt x="8402" y="5740"/>
                  </a:moveTo>
                  <a:lnTo>
                    <a:pt x="8475" y="5764"/>
                  </a:lnTo>
                  <a:lnTo>
                    <a:pt x="8524" y="5837"/>
                  </a:lnTo>
                  <a:lnTo>
                    <a:pt x="8573" y="5886"/>
                  </a:lnTo>
                  <a:lnTo>
                    <a:pt x="8621" y="6082"/>
                  </a:lnTo>
                  <a:lnTo>
                    <a:pt x="8646" y="6301"/>
                  </a:lnTo>
                  <a:lnTo>
                    <a:pt x="8621" y="6521"/>
                  </a:lnTo>
                  <a:lnTo>
                    <a:pt x="8573" y="6692"/>
                  </a:lnTo>
                  <a:lnTo>
                    <a:pt x="8524" y="6765"/>
                  </a:lnTo>
                  <a:lnTo>
                    <a:pt x="8475" y="6814"/>
                  </a:lnTo>
                  <a:lnTo>
                    <a:pt x="8402" y="6839"/>
                  </a:lnTo>
                  <a:lnTo>
                    <a:pt x="8328" y="6863"/>
                  </a:lnTo>
                  <a:lnTo>
                    <a:pt x="8280" y="6839"/>
                  </a:lnTo>
                  <a:lnTo>
                    <a:pt x="8206" y="6814"/>
                  </a:lnTo>
                  <a:lnTo>
                    <a:pt x="8157" y="6765"/>
                  </a:lnTo>
                  <a:lnTo>
                    <a:pt x="8109" y="6692"/>
                  </a:lnTo>
                  <a:lnTo>
                    <a:pt x="8035" y="6521"/>
                  </a:lnTo>
                  <a:lnTo>
                    <a:pt x="8011" y="6301"/>
                  </a:lnTo>
                  <a:lnTo>
                    <a:pt x="8035" y="6082"/>
                  </a:lnTo>
                  <a:lnTo>
                    <a:pt x="8109" y="5886"/>
                  </a:lnTo>
                  <a:lnTo>
                    <a:pt x="8157" y="5837"/>
                  </a:lnTo>
                  <a:lnTo>
                    <a:pt x="8206" y="5764"/>
                  </a:lnTo>
                  <a:lnTo>
                    <a:pt x="8280" y="5740"/>
                  </a:lnTo>
                  <a:close/>
                  <a:moveTo>
                    <a:pt x="9867" y="2931"/>
                  </a:moveTo>
                  <a:lnTo>
                    <a:pt x="9867" y="4421"/>
                  </a:lnTo>
                  <a:lnTo>
                    <a:pt x="11552" y="4421"/>
                  </a:lnTo>
                  <a:lnTo>
                    <a:pt x="11552" y="6033"/>
                  </a:lnTo>
                  <a:lnTo>
                    <a:pt x="7229" y="4225"/>
                  </a:lnTo>
                  <a:lnTo>
                    <a:pt x="7229" y="9867"/>
                  </a:lnTo>
                  <a:lnTo>
                    <a:pt x="7205" y="9965"/>
                  </a:lnTo>
                  <a:lnTo>
                    <a:pt x="7156" y="10063"/>
                  </a:lnTo>
                  <a:lnTo>
                    <a:pt x="7083" y="10111"/>
                  </a:lnTo>
                  <a:lnTo>
                    <a:pt x="6887" y="10111"/>
                  </a:lnTo>
                  <a:lnTo>
                    <a:pt x="6814" y="10063"/>
                  </a:lnTo>
                  <a:lnTo>
                    <a:pt x="6765" y="9965"/>
                  </a:lnTo>
                  <a:lnTo>
                    <a:pt x="6741" y="9867"/>
                  </a:lnTo>
                  <a:lnTo>
                    <a:pt x="6741" y="4225"/>
                  </a:lnTo>
                  <a:lnTo>
                    <a:pt x="2418" y="6033"/>
                  </a:lnTo>
                  <a:lnTo>
                    <a:pt x="2418" y="4421"/>
                  </a:lnTo>
                  <a:lnTo>
                    <a:pt x="4103" y="4421"/>
                  </a:lnTo>
                  <a:lnTo>
                    <a:pt x="4103" y="2931"/>
                  </a:lnTo>
                  <a:close/>
                  <a:moveTo>
                    <a:pt x="5520" y="0"/>
                  </a:moveTo>
                  <a:lnTo>
                    <a:pt x="5520" y="2027"/>
                  </a:lnTo>
                  <a:lnTo>
                    <a:pt x="3151" y="2027"/>
                  </a:lnTo>
                  <a:lnTo>
                    <a:pt x="3151" y="3542"/>
                  </a:lnTo>
                  <a:lnTo>
                    <a:pt x="1466" y="3542"/>
                  </a:lnTo>
                  <a:lnTo>
                    <a:pt x="1466" y="6423"/>
                  </a:lnTo>
                  <a:lnTo>
                    <a:pt x="586" y="6765"/>
                  </a:lnTo>
                  <a:lnTo>
                    <a:pt x="415" y="6863"/>
                  </a:lnTo>
                  <a:lnTo>
                    <a:pt x="269" y="6985"/>
                  </a:lnTo>
                  <a:lnTo>
                    <a:pt x="147" y="7132"/>
                  </a:lnTo>
                  <a:lnTo>
                    <a:pt x="49" y="7278"/>
                  </a:lnTo>
                  <a:lnTo>
                    <a:pt x="0" y="7425"/>
                  </a:lnTo>
                  <a:lnTo>
                    <a:pt x="0" y="7596"/>
                  </a:lnTo>
                  <a:lnTo>
                    <a:pt x="0" y="7791"/>
                  </a:lnTo>
                  <a:lnTo>
                    <a:pt x="73" y="7987"/>
                  </a:lnTo>
                  <a:lnTo>
                    <a:pt x="1514" y="11308"/>
                  </a:lnTo>
                  <a:lnTo>
                    <a:pt x="1514" y="14874"/>
                  </a:lnTo>
                  <a:lnTo>
                    <a:pt x="1759" y="14752"/>
                  </a:lnTo>
                  <a:lnTo>
                    <a:pt x="2052" y="14630"/>
                  </a:lnTo>
                  <a:lnTo>
                    <a:pt x="2247" y="14581"/>
                  </a:lnTo>
                  <a:lnTo>
                    <a:pt x="2442" y="14556"/>
                  </a:lnTo>
                  <a:lnTo>
                    <a:pt x="2662" y="14532"/>
                  </a:lnTo>
                  <a:lnTo>
                    <a:pt x="2882" y="14508"/>
                  </a:lnTo>
                  <a:lnTo>
                    <a:pt x="3175" y="14532"/>
                  </a:lnTo>
                  <a:lnTo>
                    <a:pt x="3419" y="14556"/>
                  </a:lnTo>
                  <a:lnTo>
                    <a:pt x="3639" y="14605"/>
                  </a:lnTo>
                  <a:lnTo>
                    <a:pt x="3835" y="14678"/>
                  </a:lnTo>
                  <a:lnTo>
                    <a:pt x="4152" y="14801"/>
                  </a:lnTo>
                  <a:lnTo>
                    <a:pt x="4396" y="14947"/>
                  </a:lnTo>
                  <a:lnTo>
                    <a:pt x="4543" y="15020"/>
                  </a:lnTo>
                  <a:lnTo>
                    <a:pt x="4641" y="15069"/>
                  </a:lnTo>
                  <a:lnTo>
                    <a:pt x="4787" y="15094"/>
                  </a:lnTo>
                  <a:lnTo>
                    <a:pt x="5105" y="15094"/>
                  </a:lnTo>
                  <a:lnTo>
                    <a:pt x="5227" y="15069"/>
                  </a:lnTo>
                  <a:lnTo>
                    <a:pt x="5349" y="15020"/>
                  </a:lnTo>
                  <a:lnTo>
                    <a:pt x="5471" y="14947"/>
                  </a:lnTo>
                  <a:lnTo>
                    <a:pt x="5740" y="14801"/>
                  </a:lnTo>
                  <a:lnTo>
                    <a:pt x="6057" y="14678"/>
                  </a:lnTo>
                  <a:lnTo>
                    <a:pt x="6252" y="14605"/>
                  </a:lnTo>
                  <a:lnTo>
                    <a:pt x="6472" y="14556"/>
                  </a:lnTo>
                  <a:lnTo>
                    <a:pt x="6716" y="14532"/>
                  </a:lnTo>
                  <a:lnTo>
                    <a:pt x="6985" y="14508"/>
                  </a:lnTo>
                  <a:lnTo>
                    <a:pt x="7254" y="14532"/>
                  </a:lnTo>
                  <a:lnTo>
                    <a:pt x="7498" y="14556"/>
                  </a:lnTo>
                  <a:lnTo>
                    <a:pt x="7718" y="14605"/>
                  </a:lnTo>
                  <a:lnTo>
                    <a:pt x="7913" y="14678"/>
                  </a:lnTo>
                  <a:lnTo>
                    <a:pt x="8255" y="14801"/>
                  </a:lnTo>
                  <a:lnTo>
                    <a:pt x="8499" y="14947"/>
                  </a:lnTo>
                  <a:lnTo>
                    <a:pt x="8621" y="15020"/>
                  </a:lnTo>
                  <a:lnTo>
                    <a:pt x="8744" y="15069"/>
                  </a:lnTo>
                  <a:lnTo>
                    <a:pt x="8866" y="15094"/>
                  </a:lnTo>
                  <a:lnTo>
                    <a:pt x="9183" y="15094"/>
                  </a:lnTo>
                  <a:lnTo>
                    <a:pt x="9330" y="15069"/>
                  </a:lnTo>
                  <a:lnTo>
                    <a:pt x="9427" y="15020"/>
                  </a:lnTo>
                  <a:lnTo>
                    <a:pt x="9574" y="14947"/>
                  </a:lnTo>
                  <a:lnTo>
                    <a:pt x="9818" y="14801"/>
                  </a:lnTo>
                  <a:lnTo>
                    <a:pt x="10136" y="14678"/>
                  </a:lnTo>
                  <a:lnTo>
                    <a:pt x="10331" y="14605"/>
                  </a:lnTo>
                  <a:lnTo>
                    <a:pt x="10551" y="14556"/>
                  </a:lnTo>
                  <a:lnTo>
                    <a:pt x="10795" y="14532"/>
                  </a:lnTo>
                  <a:lnTo>
                    <a:pt x="11088" y="14508"/>
                  </a:lnTo>
                  <a:lnTo>
                    <a:pt x="11308" y="14532"/>
                  </a:lnTo>
                  <a:lnTo>
                    <a:pt x="11528" y="14556"/>
                  </a:lnTo>
                  <a:lnTo>
                    <a:pt x="11723" y="14581"/>
                  </a:lnTo>
                  <a:lnTo>
                    <a:pt x="11919" y="14630"/>
                  </a:lnTo>
                  <a:lnTo>
                    <a:pt x="12212" y="14752"/>
                  </a:lnTo>
                  <a:lnTo>
                    <a:pt x="12456" y="14874"/>
                  </a:lnTo>
                  <a:lnTo>
                    <a:pt x="12456" y="11308"/>
                  </a:lnTo>
                  <a:lnTo>
                    <a:pt x="13897" y="7987"/>
                  </a:lnTo>
                  <a:lnTo>
                    <a:pt x="13970" y="7791"/>
                  </a:lnTo>
                  <a:lnTo>
                    <a:pt x="13995" y="7596"/>
                  </a:lnTo>
                  <a:lnTo>
                    <a:pt x="13970" y="7425"/>
                  </a:lnTo>
                  <a:lnTo>
                    <a:pt x="13921" y="7278"/>
                  </a:lnTo>
                  <a:lnTo>
                    <a:pt x="13824" y="7132"/>
                  </a:lnTo>
                  <a:lnTo>
                    <a:pt x="13701" y="6985"/>
                  </a:lnTo>
                  <a:lnTo>
                    <a:pt x="13555" y="6863"/>
                  </a:lnTo>
                  <a:lnTo>
                    <a:pt x="13384" y="6765"/>
                  </a:lnTo>
                  <a:lnTo>
                    <a:pt x="12505" y="6423"/>
                  </a:lnTo>
                  <a:lnTo>
                    <a:pt x="12505" y="3542"/>
                  </a:lnTo>
                  <a:lnTo>
                    <a:pt x="10820" y="3542"/>
                  </a:lnTo>
                  <a:lnTo>
                    <a:pt x="10820" y="2027"/>
                  </a:lnTo>
                  <a:lnTo>
                    <a:pt x="8450" y="2027"/>
                  </a:lnTo>
                  <a:lnTo>
                    <a:pt x="8450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56" name="Google Shape;1456;p76"/>
          <p:cNvSpPr/>
          <p:nvPr/>
        </p:nvSpPr>
        <p:spPr>
          <a:xfrm>
            <a:off x="299775" y="4368343"/>
            <a:ext cx="465527" cy="274647"/>
          </a:xfrm>
          <a:custGeom>
            <a:rect b="b" l="l" r="r" t="t"/>
            <a:pathLst>
              <a:path extrusionOk="0" h="13141" w="22274">
                <a:moveTo>
                  <a:pt x="14532" y="3786"/>
                </a:moveTo>
                <a:lnTo>
                  <a:pt x="11747" y="7084"/>
                </a:lnTo>
                <a:lnTo>
                  <a:pt x="11577" y="7035"/>
                </a:lnTo>
                <a:lnTo>
                  <a:pt x="11406" y="6986"/>
                </a:lnTo>
                <a:lnTo>
                  <a:pt x="11235" y="6937"/>
                </a:lnTo>
                <a:lnTo>
                  <a:pt x="10893" y="6937"/>
                </a:lnTo>
                <a:lnTo>
                  <a:pt x="10746" y="6961"/>
                </a:lnTo>
                <a:lnTo>
                  <a:pt x="9207" y="3786"/>
                </a:lnTo>
                <a:close/>
                <a:moveTo>
                  <a:pt x="7034" y="6082"/>
                </a:moveTo>
                <a:lnTo>
                  <a:pt x="7229" y="6302"/>
                </a:lnTo>
                <a:lnTo>
                  <a:pt x="7400" y="6522"/>
                </a:lnTo>
                <a:lnTo>
                  <a:pt x="7571" y="6766"/>
                </a:lnTo>
                <a:lnTo>
                  <a:pt x="7718" y="7010"/>
                </a:lnTo>
                <a:lnTo>
                  <a:pt x="7840" y="7279"/>
                </a:lnTo>
                <a:lnTo>
                  <a:pt x="7937" y="7572"/>
                </a:lnTo>
                <a:lnTo>
                  <a:pt x="8011" y="7841"/>
                </a:lnTo>
                <a:lnTo>
                  <a:pt x="8060" y="8134"/>
                </a:lnTo>
                <a:lnTo>
                  <a:pt x="5422" y="8134"/>
                </a:lnTo>
                <a:lnTo>
                  <a:pt x="7034" y="6082"/>
                </a:lnTo>
                <a:close/>
                <a:moveTo>
                  <a:pt x="8475" y="4275"/>
                </a:moveTo>
                <a:lnTo>
                  <a:pt x="9965" y="7352"/>
                </a:lnTo>
                <a:lnTo>
                  <a:pt x="9769" y="7523"/>
                </a:lnTo>
                <a:lnTo>
                  <a:pt x="9623" y="7743"/>
                </a:lnTo>
                <a:lnTo>
                  <a:pt x="9525" y="7963"/>
                </a:lnTo>
                <a:lnTo>
                  <a:pt x="9427" y="8183"/>
                </a:lnTo>
                <a:lnTo>
                  <a:pt x="9061" y="8183"/>
                </a:lnTo>
                <a:lnTo>
                  <a:pt x="8988" y="7767"/>
                </a:lnTo>
                <a:lnTo>
                  <a:pt x="8890" y="7377"/>
                </a:lnTo>
                <a:lnTo>
                  <a:pt x="8768" y="6986"/>
                </a:lnTo>
                <a:lnTo>
                  <a:pt x="8597" y="6619"/>
                </a:lnTo>
                <a:lnTo>
                  <a:pt x="8402" y="6253"/>
                </a:lnTo>
                <a:lnTo>
                  <a:pt x="8182" y="5936"/>
                </a:lnTo>
                <a:lnTo>
                  <a:pt x="7937" y="5618"/>
                </a:lnTo>
                <a:lnTo>
                  <a:pt x="7644" y="5325"/>
                </a:lnTo>
                <a:lnTo>
                  <a:pt x="8475" y="4275"/>
                </a:lnTo>
                <a:close/>
                <a:moveTo>
                  <a:pt x="11161" y="8012"/>
                </a:moveTo>
                <a:lnTo>
                  <a:pt x="11259" y="8060"/>
                </a:lnTo>
                <a:lnTo>
                  <a:pt x="11381" y="8109"/>
                </a:lnTo>
                <a:lnTo>
                  <a:pt x="11454" y="8183"/>
                </a:lnTo>
                <a:lnTo>
                  <a:pt x="11528" y="8280"/>
                </a:lnTo>
                <a:lnTo>
                  <a:pt x="11577" y="8378"/>
                </a:lnTo>
                <a:lnTo>
                  <a:pt x="11625" y="8476"/>
                </a:lnTo>
                <a:lnTo>
                  <a:pt x="11625" y="8598"/>
                </a:lnTo>
                <a:lnTo>
                  <a:pt x="11625" y="8695"/>
                </a:lnTo>
                <a:lnTo>
                  <a:pt x="11577" y="8818"/>
                </a:lnTo>
                <a:lnTo>
                  <a:pt x="11528" y="8915"/>
                </a:lnTo>
                <a:lnTo>
                  <a:pt x="11454" y="9013"/>
                </a:lnTo>
                <a:lnTo>
                  <a:pt x="11381" y="9062"/>
                </a:lnTo>
                <a:lnTo>
                  <a:pt x="11259" y="9135"/>
                </a:lnTo>
                <a:lnTo>
                  <a:pt x="11161" y="9159"/>
                </a:lnTo>
                <a:lnTo>
                  <a:pt x="11039" y="9184"/>
                </a:lnTo>
                <a:lnTo>
                  <a:pt x="10942" y="9159"/>
                </a:lnTo>
                <a:lnTo>
                  <a:pt x="10819" y="9135"/>
                </a:lnTo>
                <a:lnTo>
                  <a:pt x="10722" y="9062"/>
                </a:lnTo>
                <a:lnTo>
                  <a:pt x="10624" y="9013"/>
                </a:lnTo>
                <a:lnTo>
                  <a:pt x="10575" y="8915"/>
                </a:lnTo>
                <a:lnTo>
                  <a:pt x="10502" y="8818"/>
                </a:lnTo>
                <a:lnTo>
                  <a:pt x="10477" y="8695"/>
                </a:lnTo>
                <a:lnTo>
                  <a:pt x="10453" y="8598"/>
                </a:lnTo>
                <a:lnTo>
                  <a:pt x="10477" y="8476"/>
                </a:lnTo>
                <a:lnTo>
                  <a:pt x="10502" y="8378"/>
                </a:lnTo>
                <a:lnTo>
                  <a:pt x="10575" y="8280"/>
                </a:lnTo>
                <a:lnTo>
                  <a:pt x="10624" y="8183"/>
                </a:lnTo>
                <a:lnTo>
                  <a:pt x="10722" y="8109"/>
                </a:lnTo>
                <a:lnTo>
                  <a:pt x="10819" y="8060"/>
                </a:lnTo>
                <a:lnTo>
                  <a:pt x="10942" y="8012"/>
                </a:lnTo>
                <a:close/>
                <a:moveTo>
                  <a:pt x="4811" y="5081"/>
                </a:moveTo>
                <a:lnTo>
                  <a:pt x="5056" y="5105"/>
                </a:lnTo>
                <a:lnTo>
                  <a:pt x="5275" y="5154"/>
                </a:lnTo>
                <a:lnTo>
                  <a:pt x="5520" y="5203"/>
                </a:lnTo>
                <a:lnTo>
                  <a:pt x="5739" y="5276"/>
                </a:lnTo>
                <a:lnTo>
                  <a:pt x="5959" y="5374"/>
                </a:lnTo>
                <a:lnTo>
                  <a:pt x="6179" y="5472"/>
                </a:lnTo>
                <a:lnTo>
                  <a:pt x="6374" y="5569"/>
                </a:lnTo>
                <a:lnTo>
                  <a:pt x="4640" y="7816"/>
                </a:lnTo>
                <a:lnTo>
                  <a:pt x="4396" y="7816"/>
                </a:lnTo>
                <a:lnTo>
                  <a:pt x="4250" y="7865"/>
                </a:lnTo>
                <a:lnTo>
                  <a:pt x="4127" y="7938"/>
                </a:lnTo>
                <a:lnTo>
                  <a:pt x="4005" y="8036"/>
                </a:lnTo>
                <a:lnTo>
                  <a:pt x="3908" y="8158"/>
                </a:lnTo>
                <a:lnTo>
                  <a:pt x="3834" y="8280"/>
                </a:lnTo>
                <a:lnTo>
                  <a:pt x="3786" y="8427"/>
                </a:lnTo>
                <a:lnTo>
                  <a:pt x="3761" y="8598"/>
                </a:lnTo>
                <a:lnTo>
                  <a:pt x="3786" y="8744"/>
                </a:lnTo>
                <a:lnTo>
                  <a:pt x="3834" y="8891"/>
                </a:lnTo>
                <a:lnTo>
                  <a:pt x="3908" y="9037"/>
                </a:lnTo>
                <a:lnTo>
                  <a:pt x="4005" y="9135"/>
                </a:lnTo>
                <a:lnTo>
                  <a:pt x="4127" y="9233"/>
                </a:lnTo>
                <a:lnTo>
                  <a:pt x="4250" y="9306"/>
                </a:lnTo>
                <a:lnTo>
                  <a:pt x="4396" y="9355"/>
                </a:lnTo>
                <a:lnTo>
                  <a:pt x="4543" y="9379"/>
                </a:lnTo>
                <a:lnTo>
                  <a:pt x="4738" y="9355"/>
                </a:lnTo>
                <a:lnTo>
                  <a:pt x="4933" y="9282"/>
                </a:lnTo>
                <a:lnTo>
                  <a:pt x="5080" y="9159"/>
                </a:lnTo>
                <a:lnTo>
                  <a:pt x="5227" y="9013"/>
                </a:lnTo>
                <a:lnTo>
                  <a:pt x="8060" y="9013"/>
                </a:lnTo>
                <a:lnTo>
                  <a:pt x="8011" y="9330"/>
                </a:lnTo>
                <a:lnTo>
                  <a:pt x="7937" y="9648"/>
                </a:lnTo>
                <a:lnTo>
                  <a:pt x="7815" y="9965"/>
                </a:lnTo>
                <a:lnTo>
                  <a:pt x="7693" y="10259"/>
                </a:lnTo>
                <a:lnTo>
                  <a:pt x="7522" y="10527"/>
                </a:lnTo>
                <a:lnTo>
                  <a:pt x="7351" y="10771"/>
                </a:lnTo>
                <a:lnTo>
                  <a:pt x="7156" y="11016"/>
                </a:lnTo>
                <a:lnTo>
                  <a:pt x="6912" y="11235"/>
                </a:lnTo>
                <a:lnTo>
                  <a:pt x="6667" y="11431"/>
                </a:lnTo>
                <a:lnTo>
                  <a:pt x="6423" y="11626"/>
                </a:lnTo>
                <a:lnTo>
                  <a:pt x="6130" y="11773"/>
                </a:lnTo>
                <a:lnTo>
                  <a:pt x="5837" y="11895"/>
                </a:lnTo>
                <a:lnTo>
                  <a:pt x="5544" y="12017"/>
                </a:lnTo>
                <a:lnTo>
                  <a:pt x="5227" y="12090"/>
                </a:lnTo>
                <a:lnTo>
                  <a:pt x="4885" y="12139"/>
                </a:lnTo>
                <a:lnTo>
                  <a:pt x="4201" y="12139"/>
                </a:lnTo>
                <a:lnTo>
                  <a:pt x="3834" y="12066"/>
                </a:lnTo>
                <a:lnTo>
                  <a:pt x="3517" y="11993"/>
                </a:lnTo>
                <a:lnTo>
                  <a:pt x="3175" y="11870"/>
                </a:lnTo>
                <a:lnTo>
                  <a:pt x="2882" y="11724"/>
                </a:lnTo>
                <a:lnTo>
                  <a:pt x="2589" y="11553"/>
                </a:lnTo>
                <a:lnTo>
                  <a:pt x="2320" y="11333"/>
                </a:lnTo>
                <a:lnTo>
                  <a:pt x="2052" y="11113"/>
                </a:lnTo>
                <a:lnTo>
                  <a:pt x="1832" y="10869"/>
                </a:lnTo>
                <a:lnTo>
                  <a:pt x="1636" y="10576"/>
                </a:lnTo>
                <a:lnTo>
                  <a:pt x="1441" y="10283"/>
                </a:lnTo>
                <a:lnTo>
                  <a:pt x="1294" y="9990"/>
                </a:lnTo>
                <a:lnTo>
                  <a:pt x="1172" y="9672"/>
                </a:lnTo>
                <a:lnTo>
                  <a:pt x="1099" y="9330"/>
                </a:lnTo>
                <a:lnTo>
                  <a:pt x="1050" y="8964"/>
                </a:lnTo>
                <a:lnTo>
                  <a:pt x="1026" y="8598"/>
                </a:lnTo>
                <a:lnTo>
                  <a:pt x="1050" y="8256"/>
                </a:lnTo>
                <a:lnTo>
                  <a:pt x="1099" y="7889"/>
                </a:lnTo>
                <a:lnTo>
                  <a:pt x="1172" y="7548"/>
                </a:lnTo>
                <a:lnTo>
                  <a:pt x="1294" y="7230"/>
                </a:lnTo>
                <a:lnTo>
                  <a:pt x="1441" y="6913"/>
                </a:lnTo>
                <a:lnTo>
                  <a:pt x="1636" y="6644"/>
                </a:lnTo>
                <a:lnTo>
                  <a:pt x="1832" y="6351"/>
                </a:lnTo>
                <a:lnTo>
                  <a:pt x="2052" y="6107"/>
                </a:lnTo>
                <a:lnTo>
                  <a:pt x="2320" y="5887"/>
                </a:lnTo>
                <a:lnTo>
                  <a:pt x="2589" y="5667"/>
                </a:lnTo>
                <a:lnTo>
                  <a:pt x="2882" y="5496"/>
                </a:lnTo>
                <a:lnTo>
                  <a:pt x="3175" y="5349"/>
                </a:lnTo>
                <a:lnTo>
                  <a:pt x="3517" y="5227"/>
                </a:lnTo>
                <a:lnTo>
                  <a:pt x="3834" y="5154"/>
                </a:lnTo>
                <a:lnTo>
                  <a:pt x="4201" y="5081"/>
                </a:lnTo>
                <a:close/>
                <a:moveTo>
                  <a:pt x="18097" y="5081"/>
                </a:moveTo>
                <a:lnTo>
                  <a:pt x="18464" y="5154"/>
                </a:lnTo>
                <a:lnTo>
                  <a:pt x="18806" y="5227"/>
                </a:lnTo>
                <a:lnTo>
                  <a:pt x="19123" y="5349"/>
                </a:lnTo>
                <a:lnTo>
                  <a:pt x="19441" y="5496"/>
                </a:lnTo>
                <a:lnTo>
                  <a:pt x="19734" y="5667"/>
                </a:lnTo>
                <a:lnTo>
                  <a:pt x="20002" y="5887"/>
                </a:lnTo>
                <a:lnTo>
                  <a:pt x="20247" y="6107"/>
                </a:lnTo>
                <a:lnTo>
                  <a:pt x="20466" y="6351"/>
                </a:lnTo>
                <a:lnTo>
                  <a:pt x="20686" y="6644"/>
                </a:lnTo>
                <a:lnTo>
                  <a:pt x="20857" y="6913"/>
                </a:lnTo>
                <a:lnTo>
                  <a:pt x="21004" y="7230"/>
                </a:lnTo>
                <a:lnTo>
                  <a:pt x="21126" y="7548"/>
                </a:lnTo>
                <a:lnTo>
                  <a:pt x="21199" y="7889"/>
                </a:lnTo>
                <a:lnTo>
                  <a:pt x="21272" y="8256"/>
                </a:lnTo>
                <a:lnTo>
                  <a:pt x="21272" y="8598"/>
                </a:lnTo>
                <a:lnTo>
                  <a:pt x="21272" y="8964"/>
                </a:lnTo>
                <a:lnTo>
                  <a:pt x="21199" y="9330"/>
                </a:lnTo>
                <a:lnTo>
                  <a:pt x="21126" y="9672"/>
                </a:lnTo>
                <a:lnTo>
                  <a:pt x="21004" y="9990"/>
                </a:lnTo>
                <a:lnTo>
                  <a:pt x="20857" y="10283"/>
                </a:lnTo>
                <a:lnTo>
                  <a:pt x="20686" y="10576"/>
                </a:lnTo>
                <a:lnTo>
                  <a:pt x="20466" y="10869"/>
                </a:lnTo>
                <a:lnTo>
                  <a:pt x="20247" y="11113"/>
                </a:lnTo>
                <a:lnTo>
                  <a:pt x="20002" y="11333"/>
                </a:lnTo>
                <a:lnTo>
                  <a:pt x="19734" y="11553"/>
                </a:lnTo>
                <a:lnTo>
                  <a:pt x="19441" y="11724"/>
                </a:lnTo>
                <a:lnTo>
                  <a:pt x="19123" y="11870"/>
                </a:lnTo>
                <a:lnTo>
                  <a:pt x="18806" y="11993"/>
                </a:lnTo>
                <a:lnTo>
                  <a:pt x="18464" y="12066"/>
                </a:lnTo>
                <a:lnTo>
                  <a:pt x="18097" y="12139"/>
                </a:lnTo>
                <a:lnTo>
                  <a:pt x="17389" y="12139"/>
                </a:lnTo>
                <a:lnTo>
                  <a:pt x="17023" y="12066"/>
                </a:lnTo>
                <a:lnTo>
                  <a:pt x="16705" y="11993"/>
                </a:lnTo>
                <a:lnTo>
                  <a:pt x="16363" y="11870"/>
                </a:lnTo>
                <a:lnTo>
                  <a:pt x="16070" y="11724"/>
                </a:lnTo>
                <a:lnTo>
                  <a:pt x="15777" y="11553"/>
                </a:lnTo>
                <a:lnTo>
                  <a:pt x="15509" y="11333"/>
                </a:lnTo>
                <a:lnTo>
                  <a:pt x="15240" y="11113"/>
                </a:lnTo>
                <a:lnTo>
                  <a:pt x="15020" y="10869"/>
                </a:lnTo>
                <a:lnTo>
                  <a:pt x="14825" y="10576"/>
                </a:lnTo>
                <a:lnTo>
                  <a:pt x="14629" y="10283"/>
                </a:lnTo>
                <a:lnTo>
                  <a:pt x="14483" y="9990"/>
                </a:lnTo>
                <a:lnTo>
                  <a:pt x="14361" y="9672"/>
                </a:lnTo>
                <a:lnTo>
                  <a:pt x="14287" y="9330"/>
                </a:lnTo>
                <a:lnTo>
                  <a:pt x="14239" y="8964"/>
                </a:lnTo>
                <a:lnTo>
                  <a:pt x="14214" y="8598"/>
                </a:lnTo>
                <a:lnTo>
                  <a:pt x="14214" y="8354"/>
                </a:lnTo>
                <a:lnTo>
                  <a:pt x="14239" y="8109"/>
                </a:lnTo>
                <a:lnTo>
                  <a:pt x="14287" y="7889"/>
                </a:lnTo>
                <a:lnTo>
                  <a:pt x="14336" y="7645"/>
                </a:lnTo>
                <a:lnTo>
                  <a:pt x="14410" y="7425"/>
                </a:lnTo>
                <a:lnTo>
                  <a:pt x="14507" y="7206"/>
                </a:lnTo>
                <a:lnTo>
                  <a:pt x="14605" y="6986"/>
                </a:lnTo>
                <a:lnTo>
                  <a:pt x="14703" y="6790"/>
                </a:lnTo>
                <a:lnTo>
                  <a:pt x="14849" y="6595"/>
                </a:lnTo>
                <a:lnTo>
                  <a:pt x="14971" y="6424"/>
                </a:lnTo>
                <a:lnTo>
                  <a:pt x="15118" y="6229"/>
                </a:lnTo>
                <a:lnTo>
                  <a:pt x="15289" y="6082"/>
                </a:lnTo>
                <a:lnTo>
                  <a:pt x="15460" y="5911"/>
                </a:lnTo>
                <a:lnTo>
                  <a:pt x="15631" y="5765"/>
                </a:lnTo>
                <a:lnTo>
                  <a:pt x="15826" y="5643"/>
                </a:lnTo>
                <a:lnTo>
                  <a:pt x="16022" y="5520"/>
                </a:lnTo>
                <a:lnTo>
                  <a:pt x="17096" y="8134"/>
                </a:lnTo>
                <a:lnTo>
                  <a:pt x="17023" y="8231"/>
                </a:lnTo>
                <a:lnTo>
                  <a:pt x="16974" y="8354"/>
                </a:lnTo>
                <a:lnTo>
                  <a:pt x="16950" y="8476"/>
                </a:lnTo>
                <a:lnTo>
                  <a:pt x="16925" y="8598"/>
                </a:lnTo>
                <a:lnTo>
                  <a:pt x="16950" y="8744"/>
                </a:lnTo>
                <a:lnTo>
                  <a:pt x="16998" y="8891"/>
                </a:lnTo>
                <a:lnTo>
                  <a:pt x="17072" y="9037"/>
                </a:lnTo>
                <a:lnTo>
                  <a:pt x="17169" y="9135"/>
                </a:lnTo>
                <a:lnTo>
                  <a:pt x="17292" y="9233"/>
                </a:lnTo>
                <a:lnTo>
                  <a:pt x="17414" y="9306"/>
                </a:lnTo>
                <a:lnTo>
                  <a:pt x="17560" y="9355"/>
                </a:lnTo>
                <a:lnTo>
                  <a:pt x="17731" y="9379"/>
                </a:lnTo>
                <a:lnTo>
                  <a:pt x="17878" y="9355"/>
                </a:lnTo>
                <a:lnTo>
                  <a:pt x="18024" y="9306"/>
                </a:lnTo>
                <a:lnTo>
                  <a:pt x="18146" y="9233"/>
                </a:lnTo>
                <a:lnTo>
                  <a:pt x="18268" y="9135"/>
                </a:lnTo>
                <a:lnTo>
                  <a:pt x="18366" y="9037"/>
                </a:lnTo>
                <a:lnTo>
                  <a:pt x="18439" y="8891"/>
                </a:lnTo>
                <a:lnTo>
                  <a:pt x="18488" y="8744"/>
                </a:lnTo>
                <a:lnTo>
                  <a:pt x="18513" y="8598"/>
                </a:lnTo>
                <a:lnTo>
                  <a:pt x="18488" y="8451"/>
                </a:lnTo>
                <a:lnTo>
                  <a:pt x="18464" y="8329"/>
                </a:lnTo>
                <a:lnTo>
                  <a:pt x="18391" y="8207"/>
                </a:lnTo>
                <a:lnTo>
                  <a:pt x="18317" y="8085"/>
                </a:lnTo>
                <a:lnTo>
                  <a:pt x="18220" y="7987"/>
                </a:lnTo>
                <a:lnTo>
                  <a:pt x="18122" y="7914"/>
                </a:lnTo>
                <a:lnTo>
                  <a:pt x="18000" y="7865"/>
                </a:lnTo>
                <a:lnTo>
                  <a:pt x="17853" y="7816"/>
                </a:lnTo>
                <a:lnTo>
                  <a:pt x="16803" y="5203"/>
                </a:lnTo>
                <a:lnTo>
                  <a:pt x="17023" y="5154"/>
                </a:lnTo>
                <a:lnTo>
                  <a:pt x="17267" y="5105"/>
                </a:lnTo>
                <a:lnTo>
                  <a:pt x="17511" y="5081"/>
                </a:lnTo>
                <a:close/>
                <a:moveTo>
                  <a:pt x="6252" y="1"/>
                </a:moveTo>
                <a:lnTo>
                  <a:pt x="6179" y="25"/>
                </a:lnTo>
                <a:lnTo>
                  <a:pt x="6106" y="74"/>
                </a:lnTo>
                <a:lnTo>
                  <a:pt x="6057" y="123"/>
                </a:lnTo>
                <a:lnTo>
                  <a:pt x="6008" y="196"/>
                </a:lnTo>
                <a:lnTo>
                  <a:pt x="5959" y="245"/>
                </a:lnTo>
                <a:lnTo>
                  <a:pt x="5935" y="343"/>
                </a:lnTo>
                <a:lnTo>
                  <a:pt x="5935" y="416"/>
                </a:lnTo>
                <a:lnTo>
                  <a:pt x="5959" y="660"/>
                </a:lnTo>
                <a:lnTo>
                  <a:pt x="6057" y="978"/>
                </a:lnTo>
                <a:lnTo>
                  <a:pt x="6106" y="1124"/>
                </a:lnTo>
                <a:lnTo>
                  <a:pt x="6179" y="1222"/>
                </a:lnTo>
                <a:lnTo>
                  <a:pt x="6252" y="1320"/>
                </a:lnTo>
                <a:lnTo>
                  <a:pt x="6350" y="1344"/>
                </a:lnTo>
                <a:lnTo>
                  <a:pt x="7107" y="1344"/>
                </a:lnTo>
                <a:lnTo>
                  <a:pt x="8084" y="3396"/>
                </a:lnTo>
                <a:lnTo>
                  <a:pt x="6985" y="4788"/>
                </a:lnTo>
                <a:lnTo>
                  <a:pt x="6716" y="4617"/>
                </a:lnTo>
                <a:lnTo>
                  <a:pt x="6423" y="4470"/>
                </a:lnTo>
                <a:lnTo>
                  <a:pt x="6130" y="4348"/>
                </a:lnTo>
                <a:lnTo>
                  <a:pt x="5813" y="4250"/>
                </a:lnTo>
                <a:lnTo>
                  <a:pt x="5495" y="4177"/>
                </a:lnTo>
                <a:lnTo>
                  <a:pt x="5178" y="4104"/>
                </a:lnTo>
                <a:lnTo>
                  <a:pt x="4860" y="4079"/>
                </a:lnTo>
                <a:lnTo>
                  <a:pt x="4030" y="4079"/>
                </a:lnTo>
                <a:lnTo>
                  <a:pt x="3590" y="4153"/>
                </a:lnTo>
                <a:lnTo>
                  <a:pt x="3151" y="4275"/>
                </a:lnTo>
                <a:lnTo>
                  <a:pt x="2735" y="4421"/>
                </a:lnTo>
                <a:lnTo>
                  <a:pt x="2345" y="4617"/>
                </a:lnTo>
                <a:lnTo>
                  <a:pt x="1978" y="4837"/>
                </a:lnTo>
                <a:lnTo>
                  <a:pt x="1636" y="5105"/>
                </a:lnTo>
                <a:lnTo>
                  <a:pt x="1319" y="5398"/>
                </a:lnTo>
                <a:lnTo>
                  <a:pt x="1026" y="5716"/>
                </a:lnTo>
                <a:lnTo>
                  <a:pt x="782" y="6058"/>
                </a:lnTo>
                <a:lnTo>
                  <a:pt x="537" y="6449"/>
                </a:lnTo>
                <a:lnTo>
                  <a:pt x="366" y="6839"/>
                </a:lnTo>
                <a:lnTo>
                  <a:pt x="220" y="7254"/>
                </a:lnTo>
                <a:lnTo>
                  <a:pt x="98" y="7670"/>
                </a:lnTo>
                <a:lnTo>
                  <a:pt x="24" y="8134"/>
                </a:lnTo>
                <a:lnTo>
                  <a:pt x="0" y="8598"/>
                </a:lnTo>
                <a:lnTo>
                  <a:pt x="24" y="9062"/>
                </a:lnTo>
                <a:lnTo>
                  <a:pt x="98" y="9501"/>
                </a:lnTo>
                <a:lnTo>
                  <a:pt x="220" y="9941"/>
                </a:lnTo>
                <a:lnTo>
                  <a:pt x="366" y="10356"/>
                </a:lnTo>
                <a:lnTo>
                  <a:pt x="562" y="10747"/>
                </a:lnTo>
                <a:lnTo>
                  <a:pt x="782" y="11138"/>
                </a:lnTo>
                <a:lnTo>
                  <a:pt x="1050" y="11480"/>
                </a:lnTo>
                <a:lnTo>
                  <a:pt x="1343" y="11797"/>
                </a:lnTo>
                <a:lnTo>
                  <a:pt x="1661" y="12090"/>
                </a:lnTo>
                <a:lnTo>
                  <a:pt x="2003" y="12359"/>
                </a:lnTo>
                <a:lnTo>
                  <a:pt x="2369" y="12579"/>
                </a:lnTo>
                <a:lnTo>
                  <a:pt x="2760" y="12774"/>
                </a:lnTo>
                <a:lnTo>
                  <a:pt x="3175" y="12945"/>
                </a:lnTo>
                <a:lnTo>
                  <a:pt x="3615" y="13043"/>
                </a:lnTo>
                <a:lnTo>
                  <a:pt x="4079" y="13116"/>
                </a:lnTo>
                <a:lnTo>
                  <a:pt x="4518" y="13140"/>
                </a:lnTo>
                <a:lnTo>
                  <a:pt x="4982" y="13116"/>
                </a:lnTo>
                <a:lnTo>
                  <a:pt x="5397" y="13043"/>
                </a:lnTo>
                <a:lnTo>
                  <a:pt x="5813" y="12945"/>
                </a:lnTo>
                <a:lnTo>
                  <a:pt x="6228" y="12823"/>
                </a:lnTo>
                <a:lnTo>
                  <a:pt x="6594" y="12628"/>
                </a:lnTo>
                <a:lnTo>
                  <a:pt x="6961" y="12432"/>
                </a:lnTo>
                <a:lnTo>
                  <a:pt x="7302" y="12188"/>
                </a:lnTo>
                <a:lnTo>
                  <a:pt x="7620" y="11919"/>
                </a:lnTo>
                <a:lnTo>
                  <a:pt x="7913" y="11626"/>
                </a:lnTo>
                <a:lnTo>
                  <a:pt x="8182" y="11309"/>
                </a:lnTo>
                <a:lnTo>
                  <a:pt x="8402" y="10967"/>
                </a:lnTo>
                <a:lnTo>
                  <a:pt x="8597" y="10625"/>
                </a:lnTo>
                <a:lnTo>
                  <a:pt x="8768" y="10234"/>
                </a:lnTo>
                <a:lnTo>
                  <a:pt x="8890" y="9843"/>
                </a:lnTo>
                <a:lnTo>
                  <a:pt x="8988" y="9428"/>
                </a:lnTo>
                <a:lnTo>
                  <a:pt x="9061" y="9013"/>
                </a:lnTo>
                <a:lnTo>
                  <a:pt x="9427" y="9013"/>
                </a:lnTo>
                <a:lnTo>
                  <a:pt x="9525" y="9282"/>
                </a:lnTo>
                <a:lnTo>
                  <a:pt x="9647" y="9501"/>
                </a:lnTo>
                <a:lnTo>
                  <a:pt x="9818" y="9721"/>
                </a:lnTo>
                <a:lnTo>
                  <a:pt x="10013" y="9892"/>
                </a:lnTo>
                <a:lnTo>
                  <a:pt x="10233" y="10039"/>
                </a:lnTo>
                <a:lnTo>
                  <a:pt x="10477" y="10161"/>
                </a:lnTo>
                <a:lnTo>
                  <a:pt x="10746" y="10234"/>
                </a:lnTo>
                <a:lnTo>
                  <a:pt x="11186" y="10234"/>
                </a:lnTo>
                <a:lnTo>
                  <a:pt x="11357" y="10210"/>
                </a:lnTo>
                <a:lnTo>
                  <a:pt x="11503" y="10161"/>
                </a:lnTo>
                <a:lnTo>
                  <a:pt x="11674" y="10112"/>
                </a:lnTo>
                <a:lnTo>
                  <a:pt x="11821" y="10039"/>
                </a:lnTo>
                <a:lnTo>
                  <a:pt x="11943" y="9965"/>
                </a:lnTo>
                <a:lnTo>
                  <a:pt x="12065" y="9868"/>
                </a:lnTo>
                <a:lnTo>
                  <a:pt x="12187" y="9770"/>
                </a:lnTo>
                <a:lnTo>
                  <a:pt x="12309" y="9648"/>
                </a:lnTo>
                <a:lnTo>
                  <a:pt x="12382" y="9526"/>
                </a:lnTo>
                <a:lnTo>
                  <a:pt x="12480" y="9379"/>
                </a:lnTo>
                <a:lnTo>
                  <a:pt x="12553" y="9233"/>
                </a:lnTo>
                <a:lnTo>
                  <a:pt x="12602" y="9086"/>
                </a:lnTo>
                <a:lnTo>
                  <a:pt x="12651" y="8915"/>
                </a:lnTo>
                <a:lnTo>
                  <a:pt x="12676" y="8769"/>
                </a:lnTo>
                <a:lnTo>
                  <a:pt x="12676" y="8598"/>
                </a:lnTo>
                <a:lnTo>
                  <a:pt x="12651" y="8329"/>
                </a:lnTo>
                <a:lnTo>
                  <a:pt x="12602" y="8085"/>
                </a:lnTo>
                <a:lnTo>
                  <a:pt x="12505" y="7865"/>
                </a:lnTo>
                <a:lnTo>
                  <a:pt x="12358" y="7645"/>
                </a:lnTo>
                <a:lnTo>
                  <a:pt x="15411" y="4055"/>
                </a:lnTo>
                <a:lnTo>
                  <a:pt x="15631" y="4592"/>
                </a:lnTo>
                <a:lnTo>
                  <a:pt x="15362" y="4739"/>
                </a:lnTo>
                <a:lnTo>
                  <a:pt x="15093" y="4910"/>
                </a:lnTo>
                <a:lnTo>
                  <a:pt x="14849" y="5105"/>
                </a:lnTo>
                <a:lnTo>
                  <a:pt x="14605" y="5301"/>
                </a:lnTo>
                <a:lnTo>
                  <a:pt x="14385" y="5520"/>
                </a:lnTo>
                <a:lnTo>
                  <a:pt x="14190" y="5765"/>
                </a:lnTo>
                <a:lnTo>
                  <a:pt x="14019" y="6009"/>
                </a:lnTo>
                <a:lnTo>
                  <a:pt x="13848" y="6253"/>
                </a:lnTo>
                <a:lnTo>
                  <a:pt x="13701" y="6522"/>
                </a:lnTo>
                <a:lnTo>
                  <a:pt x="13579" y="6790"/>
                </a:lnTo>
                <a:lnTo>
                  <a:pt x="13457" y="7084"/>
                </a:lnTo>
                <a:lnTo>
                  <a:pt x="13359" y="7377"/>
                </a:lnTo>
                <a:lnTo>
                  <a:pt x="13286" y="7670"/>
                </a:lnTo>
                <a:lnTo>
                  <a:pt x="13237" y="7963"/>
                </a:lnTo>
                <a:lnTo>
                  <a:pt x="13213" y="8280"/>
                </a:lnTo>
                <a:lnTo>
                  <a:pt x="13188" y="8598"/>
                </a:lnTo>
                <a:lnTo>
                  <a:pt x="13213" y="9062"/>
                </a:lnTo>
                <a:lnTo>
                  <a:pt x="13286" y="9501"/>
                </a:lnTo>
                <a:lnTo>
                  <a:pt x="13408" y="9941"/>
                </a:lnTo>
                <a:lnTo>
                  <a:pt x="13555" y="10356"/>
                </a:lnTo>
                <a:lnTo>
                  <a:pt x="13750" y="10747"/>
                </a:lnTo>
                <a:lnTo>
                  <a:pt x="13970" y="11138"/>
                </a:lnTo>
                <a:lnTo>
                  <a:pt x="14239" y="11480"/>
                </a:lnTo>
                <a:lnTo>
                  <a:pt x="14532" y="11797"/>
                </a:lnTo>
                <a:lnTo>
                  <a:pt x="14849" y="12090"/>
                </a:lnTo>
                <a:lnTo>
                  <a:pt x="15191" y="12359"/>
                </a:lnTo>
                <a:lnTo>
                  <a:pt x="15582" y="12579"/>
                </a:lnTo>
                <a:lnTo>
                  <a:pt x="15973" y="12774"/>
                </a:lnTo>
                <a:lnTo>
                  <a:pt x="16388" y="12945"/>
                </a:lnTo>
                <a:lnTo>
                  <a:pt x="16827" y="13043"/>
                </a:lnTo>
                <a:lnTo>
                  <a:pt x="17267" y="13116"/>
                </a:lnTo>
                <a:lnTo>
                  <a:pt x="17756" y="13140"/>
                </a:lnTo>
                <a:lnTo>
                  <a:pt x="18195" y="13116"/>
                </a:lnTo>
                <a:lnTo>
                  <a:pt x="18659" y="13043"/>
                </a:lnTo>
                <a:lnTo>
                  <a:pt x="19099" y="12945"/>
                </a:lnTo>
                <a:lnTo>
                  <a:pt x="19514" y="12774"/>
                </a:lnTo>
                <a:lnTo>
                  <a:pt x="19905" y="12579"/>
                </a:lnTo>
                <a:lnTo>
                  <a:pt x="20271" y="12359"/>
                </a:lnTo>
                <a:lnTo>
                  <a:pt x="20613" y="12090"/>
                </a:lnTo>
                <a:lnTo>
                  <a:pt x="20931" y="11797"/>
                </a:lnTo>
                <a:lnTo>
                  <a:pt x="21224" y="11480"/>
                </a:lnTo>
                <a:lnTo>
                  <a:pt x="21492" y="11138"/>
                </a:lnTo>
                <a:lnTo>
                  <a:pt x="21712" y="10747"/>
                </a:lnTo>
                <a:lnTo>
                  <a:pt x="21907" y="10356"/>
                </a:lnTo>
                <a:lnTo>
                  <a:pt x="22054" y="9941"/>
                </a:lnTo>
                <a:lnTo>
                  <a:pt x="22176" y="9501"/>
                </a:lnTo>
                <a:lnTo>
                  <a:pt x="22249" y="9062"/>
                </a:lnTo>
                <a:lnTo>
                  <a:pt x="22274" y="8598"/>
                </a:lnTo>
                <a:lnTo>
                  <a:pt x="22249" y="8134"/>
                </a:lnTo>
                <a:lnTo>
                  <a:pt x="22176" y="7670"/>
                </a:lnTo>
                <a:lnTo>
                  <a:pt x="22054" y="7230"/>
                </a:lnTo>
                <a:lnTo>
                  <a:pt x="21907" y="6815"/>
                </a:lnTo>
                <a:lnTo>
                  <a:pt x="21712" y="6424"/>
                </a:lnTo>
                <a:lnTo>
                  <a:pt x="21492" y="6058"/>
                </a:lnTo>
                <a:lnTo>
                  <a:pt x="21224" y="5691"/>
                </a:lnTo>
                <a:lnTo>
                  <a:pt x="20931" y="5374"/>
                </a:lnTo>
                <a:lnTo>
                  <a:pt x="20613" y="5081"/>
                </a:lnTo>
                <a:lnTo>
                  <a:pt x="20271" y="4812"/>
                </a:lnTo>
                <a:lnTo>
                  <a:pt x="19905" y="4592"/>
                </a:lnTo>
                <a:lnTo>
                  <a:pt x="19514" y="4397"/>
                </a:lnTo>
                <a:lnTo>
                  <a:pt x="19099" y="4250"/>
                </a:lnTo>
                <a:lnTo>
                  <a:pt x="18659" y="4128"/>
                </a:lnTo>
                <a:lnTo>
                  <a:pt x="18195" y="4079"/>
                </a:lnTo>
                <a:lnTo>
                  <a:pt x="17756" y="4055"/>
                </a:lnTo>
                <a:lnTo>
                  <a:pt x="17414" y="4055"/>
                </a:lnTo>
                <a:lnTo>
                  <a:pt x="17072" y="4104"/>
                </a:lnTo>
                <a:lnTo>
                  <a:pt x="16754" y="4153"/>
                </a:lnTo>
                <a:lnTo>
                  <a:pt x="16412" y="4250"/>
                </a:lnTo>
                <a:lnTo>
                  <a:pt x="15240" y="1344"/>
                </a:lnTo>
                <a:lnTo>
                  <a:pt x="16144" y="1344"/>
                </a:lnTo>
                <a:lnTo>
                  <a:pt x="15997" y="1515"/>
                </a:lnTo>
                <a:lnTo>
                  <a:pt x="15924" y="1564"/>
                </a:lnTo>
                <a:lnTo>
                  <a:pt x="15899" y="1637"/>
                </a:lnTo>
                <a:lnTo>
                  <a:pt x="15875" y="1735"/>
                </a:lnTo>
                <a:lnTo>
                  <a:pt x="15875" y="1808"/>
                </a:lnTo>
                <a:lnTo>
                  <a:pt x="15875" y="1881"/>
                </a:lnTo>
                <a:lnTo>
                  <a:pt x="15899" y="1955"/>
                </a:lnTo>
                <a:lnTo>
                  <a:pt x="15924" y="2028"/>
                </a:lnTo>
                <a:lnTo>
                  <a:pt x="15997" y="2101"/>
                </a:lnTo>
                <a:lnTo>
                  <a:pt x="16046" y="2150"/>
                </a:lnTo>
                <a:lnTo>
                  <a:pt x="16119" y="2199"/>
                </a:lnTo>
                <a:lnTo>
                  <a:pt x="16192" y="2223"/>
                </a:lnTo>
                <a:lnTo>
                  <a:pt x="16363" y="2223"/>
                </a:lnTo>
                <a:lnTo>
                  <a:pt x="16437" y="2199"/>
                </a:lnTo>
                <a:lnTo>
                  <a:pt x="16510" y="2150"/>
                </a:lnTo>
                <a:lnTo>
                  <a:pt x="16583" y="2101"/>
                </a:lnTo>
                <a:lnTo>
                  <a:pt x="16754" y="1930"/>
                </a:lnTo>
                <a:lnTo>
                  <a:pt x="16852" y="1808"/>
                </a:lnTo>
                <a:lnTo>
                  <a:pt x="16925" y="1662"/>
                </a:lnTo>
                <a:lnTo>
                  <a:pt x="16998" y="1491"/>
                </a:lnTo>
                <a:lnTo>
                  <a:pt x="17047" y="1320"/>
                </a:lnTo>
                <a:lnTo>
                  <a:pt x="17047" y="1124"/>
                </a:lnTo>
                <a:lnTo>
                  <a:pt x="16998" y="953"/>
                </a:lnTo>
                <a:lnTo>
                  <a:pt x="16901" y="807"/>
                </a:lnTo>
                <a:lnTo>
                  <a:pt x="16779" y="685"/>
                </a:lnTo>
                <a:lnTo>
                  <a:pt x="16657" y="587"/>
                </a:lnTo>
                <a:lnTo>
                  <a:pt x="16486" y="538"/>
                </a:lnTo>
                <a:lnTo>
                  <a:pt x="16339" y="489"/>
                </a:lnTo>
                <a:lnTo>
                  <a:pt x="16192" y="465"/>
                </a:lnTo>
                <a:lnTo>
                  <a:pt x="14629" y="465"/>
                </a:lnTo>
                <a:lnTo>
                  <a:pt x="14507" y="489"/>
                </a:lnTo>
                <a:lnTo>
                  <a:pt x="14434" y="514"/>
                </a:lnTo>
                <a:lnTo>
                  <a:pt x="14312" y="611"/>
                </a:lnTo>
                <a:lnTo>
                  <a:pt x="14239" y="709"/>
                </a:lnTo>
                <a:lnTo>
                  <a:pt x="14214" y="807"/>
                </a:lnTo>
                <a:lnTo>
                  <a:pt x="14214" y="929"/>
                </a:lnTo>
                <a:lnTo>
                  <a:pt x="14239" y="1027"/>
                </a:lnTo>
                <a:lnTo>
                  <a:pt x="14996" y="2883"/>
                </a:lnTo>
                <a:lnTo>
                  <a:pt x="8792" y="2883"/>
                </a:lnTo>
                <a:lnTo>
                  <a:pt x="8035" y="1344"/>
                </a:lnTo>
                <a:lnTo>
                  <a:pt x="9427" y="1344"/>
                </a:lnTo>
                <a:lnTo>
                  <a:pt x="9525" y="1320"/>
                </a:lnTo>
                <a:lnTo>
                  <a:pt x="9598" y="1295"/>
                </a:lnTo>
                <a:lnTo>
                  <a:pt x="9672" y="1271"/>
                </a:lnTo>
                <a:lnTo>
                  <a:pt x="9720" y="1222"/>
                </a:lnTo>
                <a:lnTo>
                  <a:pt x="9794" y="1149"/>
                </a:lnTo>
                <a:lnTo>
                  <a:pt x="9818" y="1075"/>
                </a:lnTo>
                <a:lnTo>
                  <a:pt x="9842" y="1002"/>
                </a:lnTo>
                <a:lnTo>
                  <a:pt x="9842" y="904"/>
                </a:lnTo>
                <a:lnTo>
                  <a:pt x="9842" y="831"/>
                </a:lnTo>
                <a:lnTo>
                  <a:pt x="9818" y="734"/>
                </a:lnTo>
                <a:lnTo>
                  <a:pt x="9794" y="685"/>
                </a:lnTo>
                <a:lnTo>
                  <a:pt x="9720" y="611"/>
                </a:lnTo>
                <a:lnTo>
                  <a:pt x="9672" y="563"/>
                </a:lnTo>
                <a:lnTo>
                  <a:pt x="9598" y="514"/>
                </a:lnTo>
                <a:lnTo>
                  <a:pt x="9525" y="489"/>
                </a:lnTo>
                <a:lnTo>
                  <a:pt x="9427" y="489"/>
                </a:lnTo>
                <a:lnTo>
                  <a:pt x="6350" y="1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57" name="Google Shape;1457;p76"/>
          <p:cNvGrpSpPr/>
          <p:nvPr/>
        </p:nvGrpSpPr>
        <p:grpSpPr>
          <a:xfrm>
            <a:off x="910227" y="4322764"/>
            <a:ext cx="371623" cy="365499"/>
            <a:chOff x="1244325" y="4999400"/>
            <a:chExt cx="444525" cy="437200"/>
          </a:xfrm>
        </p:grpSpPr>
        <p:sp>
          <p:nvSpPr>
            <p:cNvPr id="1458" name="Google Shape;1458;p76"/>
            <p:cNvSpPr/>
            <p:nvPr/>
          </p:nvSpPr>
          <p:spPr>
            <a:xfrm>
              <a:off x="1244325" y="5161200"/>
              <a:ext cx="374925" cy="222275"/>
            </a:xfrm>
            <a:custGeom>
              <a:rect b="b" l="l" r="r" t="t"/>
              <a:pathLst>
                <a:path extrusionOk="0" h="8891" w="14997">
                  <a:moveTo>
                    <a:pt x="2077" y="1661"/>
                  </a:moveTo>
                  <a:lnTo>
                    <a:pt x="2199" y="1685"/>
                  </a:lnTo>
                  <a:lnTo>
                    <a:pt x="2468" y="1783"/>
                  </a:lnTo>
                  <a:lnTo>
                    <a:pt x="2687" y="1930"/>
                  </a:lnTo>
                  <a:lnTo>
                    <a:pt x="2883" y="2076"/>
                  </a:lnTo>
                  <a:lnTo>
                    <a:pt x="2932" y="2443"/>
                  </a:lnTo>
                  <a:lnTo>
                    <a:pt x="3005" y="2833"/>
                  </a:lnTo>
                  <a:lnTo>
                    <a:pt x="3176" y="3664"/>
                  </a:lnTo>
                  <a:lnTo>
                    <a:pt x="3396" y="4470"/>
                  </a:lnTo>
                  <a:lnTo>
                    <a:pt x="3567" y="5154"/>
                  </a:lnTo>
                  <a:lnTo>
                    <a:pt x="3371" y="5105"/>
                  </a:lnTo>
                  <a:lnTo>
                    <a:pt x="3152" y="5031"/>
                  </a:lnTo>
                  <a:lnTo>
                    <a:pt x="2956" y="4934"/>
                  </a:lnTo>
                  <a:lnTo>
                    <a:pt x="2736" y="4812"/>
                  </a:lnTo>
                  <a:lnTo>
                    <a:pt x="2541" y="4690"/>
                  </a:lnTo>
                  <a:lnTo>
                    <a:pt x="2321" y="4543"/>
                  </a:lnTo>
                  <a:lnTo>
                    <a:pt x="2126" y="4372"/>
                  </a:lnTo>
                  <a:lnTo>
                    <a:pt x="1930" y="4201"/>
                  </a:lnTo>
                  <a:lnTo>
                    <a:pt x="1759" y="4006"/>
                  </a:lnTo>
                  <a:lnTo>
                    <a:pt x="1613" y="3810"/>
                  </a:lnTo>
                  <a:lnTo>
                    <a:pt x="1466" y="3590"/>
                  </a:lnTo>
                  <a:lnTo>
                    <a:pt x="1344" y="3395"/>
                  </a:lnTo>
                  <a:lnTo>
                    <a:pt x="1247" y="3175"/>
                  </a:lnTo>
                  <a:lnTo>
                    <a:pt x="1173" y="2931"/>
                  </a:lnTo>
                  <a:lnTo>
                    <a:pt x="1124" y="2711"/>
                  </a:lnTo>
                  <a:lnTo>
                    <a:pt x="1124" y="2491"/>
                  </a:lnTo>
                  <a:lnTo>
                    <a:pt x="1124" y="2320"/>
                  </a:lnTo>
                  <a:lnTo>
                    <a:pt x="1173" y="2174"/>
                  </a:lnTo>
                  <a:lnTo>
                    <a:pt x="1247" y="2027"/>
                  </a:lnTo>
                  <a:lnTo>
                    <a:pt x="1369" y="1905"/>
                  </a:lnTo>
                  <a:lnTo>
                    <a:pt x="1491" y="1808"/>
                  </a:lnTo>
                  <a:lnTo>
                    <a:pt x="1613" y="1734"/>
                  </a:lnTo>
                  <a:lnTo>
                    <a:pt x="1784" y="1685"/>
                  </a:lnTo>
                  <a:lnTo>
                    <a:pt x="1955" y="1661"/>
                  </a:lnTo>
                  <a:close/>
                  <a:moveTo>
                    <a:pt x="3225" y="0"/>
                  </a:moveTo>
                  <a:lnTo>
                    <a:pt x="3127" y="25"/>
                  </a:lnTo>
                  <a:lnTo>
                    <a:pt x="3029" y="98"/>
                  </a:lnTo>
                  <a:lnTo>
                    <a:pt x="2932" y="147"/>
                  </a:lnTo>
                  <a:lnTo>
                    <a:pt x="2883" y="245"/>
                  </a:lnTo>
                  <a:lnTo>
                    <a:pt x="2834" y="342"/>
                  </a:lnTo>
                  <a:lnTo>
                    <a:pt x="2785" y="440"/>
                  </a:lnTo>
                  <a:lnTo>
                    <a:pt x="2785" y="538"/>
                  </a:lnTo>
                  <a:lnTo>
                    <a:pt x="2785" y="709"/>
                  </a:lnTo>
                  <a:lnTo>
                    <a:pt x="2565" y="635"/>
                  </a:lnTo>
                  <a:lnTo>
                    <a:pt x="2370" y="586"/>
                  </a:lnTo>
                  <a:lnTo>
                    <a:pt x="2150" y="562"/>
                  </a:lnTo>
                  <a:lnTo>
                    <a:pt x="1955" y="538"/>
                  </a:lnTo>
                  <a:lnTo>
                    <a:pt x="1759" y="562"/>
                  </a:lnTo>
                  <a:lnTo>
                    <a:pt x="1564" y="586"/>
                  </a:lnTo>
                  <a:lnTo>
                    <a:pt x="1369" y="635"/>
                  </a:lnTo>
                  <a:lnTo>
                    <a:pt x="1198" y="709"/>
                  </a:lnTo>
                  <a:lnTo>
                    <a:pt x="1027" y="782"/>
                  </a:lnTo>
                  <a:lnTo>
                    <a:pt x="856" y="880"/>
                  </a:lnTo>
                  <a:lnTo>
                    <a:pt x="709" y="1002"/>
                  </a:lnTo>
                  <a:lnTo>
                    <a:pt x="563" y="1124"/>
                  </a:lnTo>
                  <a:lnTo>
                    <a:pt x="441" y="1246"/>
                  </a:lnTo>
                  <a:lnTo>
                    <a:pt x="343" y="1417"/>
                  </a:lnTo>
                  <a:lnTo>
                    <a:pt x="245" y="1563"/>
                  </a:lnTo>
                  <a:lnTo>
                    <a:pt x="147" y="1734"/>
                  </a:lnTo>
                  <a:lnTo>
                    <a:pt x="99" y="1905"/>
                  </a:lnTo>
                  <a:lnTo>
                    <a:pt x="50" y="2101"/>
                  </a:lnTo>
                  <a:lnTo>
                    <a:pt x="1" y="2296"/>
                  </a:lnTo>
                  <a:lnTo>
                    <a:pt x="1" y="2491"/>
                  </a:lnTo>
                  <a:lnTo>
                    <a:pt x="25" y="2858"/>
                  </a:lnTo>
                  <a:lnTo>
                    <a:pt x="99" y="3200"/>
                  </a:lnTo>
                  <a:lnTo>
                    <a:pt x="221" y="3566"/>
                  </a:lnTo>
                  <a:lnTo>
                    <a:pt x="367" y="3884"/>
                  </a:lnTo>
                  <a:lnTo>
                    <a:pt x="563" y="4225"/>
                  </a:lnTo>
                  <a:lnTo>
                    <a:pt x="782" y="4543"/>
                  </a:lnTo>
                  <a:lnTo>
                    <a:pt x="1027" y="4836"/>
                  </a:lnTo>
                  <a:lnTo>
                    <a:pt x="1295" y="5105"/>
                  </a:lnTo>
                  <a:lnTo>
                    <a:pt x="1588" y="5349"/>
                  </a:lnTo>
                  <a:lnTo>
                    <a:pt x="1906" y="5593"/>
                  </a:lnTo>
                  <a:lnTo>
                    <a:pt x="2248" y="5789"/>
                  </a:lnTo>
                  <a:lnTo>
                    <a:pt x="2590" y="5960"/>
                  </a:lnTo>
                  <a:lnTo>
                    <a:pt x="2932" y="6106"/>
                  </a:lnTo>
                  <a:lnTo>
                    <a:pt x="3274" y="6204"/>
                  </a:lnTo>
                  <a:lnTo>
                    <a:pt x="3616" y="6277"/>
                  </a:lnTo>
                  <a:lnTo>
                    <a:pt x="3957" y="6301"/>
                  </a:lnTo>
                  <a:lnTo>
                    <a:pt x="4080" y="6643"/>
                  </a:lnTo>
                  <a:lnTo>
                    <a:pt x="4226" y="6961"/>
                  </a:lnTo>
                  <a:lnTo>
                    <a:pt x="4519" y="7596"/>
                  </a:lnTo>
                  <a:lnTo>
                    <a:pt x="4812" y="8133"/>
                  </a:lnTo>
                  <a:lnTo>
                    <a:pt x="5081" y="8597"/>
                  </a:lnTo>
                  <a:lnTo>
                    <a:pt x="5154" y="8719"/>
                  </a:lnTo>
                  <a:lnTo>
                    <a:pt x="5276" y="8817"/>
                  </a:lnTo>
                  <a:lnTo>
                    <a:pt x="5423" y="8866"/>
                  </a:lnTo>
                  <a:lnTo>
                    <a:pt x="5569" y="8890"/>
                  </a:lnTo>
                  <a:lnTo>
                    <a:pt x="12212" y="8890"/>
                  </a:lnTo>
                  <a:lnTo>
                    <a:pt x="12359" y="8866"/>
                  </a:lnTo>
                  <a:lnTo>
                    <a:pt x="12506" y="8817"/>
                  </a:lnTo>
                  <a:lnTo>
                    <a:pt x="12628" y="8719"/>
                  </a:lnTo>
                  <a:lnTo>
                    <a:pt x="12701" y="8597"/>
                  </a:lnTo>
                  <a:lnTo>
                    <a:pt x="12994" y="8060"/>
                  </a:lnTo>
                  <a:lnTo>
                    <a:pt x="13360" y="7352"/>
                  </a:lnTo>
                  <a:lnTo>
                    <a:pt x="13727" y="6472"/>
                  </a:lnTo>
                  <a:lnTo>
                    <a:pt x="13922" y="6008"/>
                  </a:lnTo>
                  <a:lnTo>
                    <a:pt x="14117" y="5495"/>
                  </a:lnTo>
                  <a:lnTo>
                    <a:pt x="14288" y="4958"/>
                  </a:lnTo>
                  <a:lnTo>
                    <a:pt x="14459" y="4372"/>
                  </a:lnTo>
                  <a:lnTo>
                    <a:pt x="14606" y="3786"/>
                  </a:lnTo>
                  <a:lnTo>
                    <a:pt x="14752" y="3175"/>
                  </a:lnTo>
                  <a:lnTo>
                    <a:pt x="14850" y="2540"/>
                  </a:lnTo>
                  <a:lnTo>
                    <a:pt x="14923" y="1881"/>
                  </a:lnTo>
                  <a:lnTo>
                    <a:pt x="14972" y="1221"/>
                  </a:lnTo>
                  <a:lnTo>
                    <a:pt x="14997" y="538"/>
                  </a:lnTo>
                  <a:lnTo>
                    <a:pt x="14997" y="440"/>
                  </a:lnTo>
                  <a:lnTo>
                    <a:pt x="14948" y="342"/>
                  </a:lnTo>
                  <a:lnTo>
                    <a:pt x="14899" y="245"/>
                  </a:lnTo>
                  <a:lnTo>
                    <a:pt x="14850" y="147"/>
                  </a:lnTo>
                  <a:lnTo>
                    <a:pt x="14752" y="98"/>
                  </a:lnTo>
                  <a:lnTo>
                    <a:pt x="14655" y="25"/>
                  </a:lnTo>
                  <a:lnTo>
                    <a:pt x="14557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76"/>
            <p:cNvSpPr/>
            <p:nvPr/>
          </p:nvSpPr>
          <p:spPr>
            <a:xfrm>
              <a:off x="1244325" y="5397500"/>
              <a:ext cx="444525" cy="39100"/>
            </a:xfrm>
            <a:custGeom>
              <a:rect b="b" l="l" r="r" t="t"/>
              <a:pathLst>
                <a:path extrusionOk="0" h="1564" w="17781">
                  <a:moveTo>
                    <a:pt x="1" y="0"/>
                  </a:moveTo>
                  <a:lnTo>
                    <a:pt x="25" y="244"/>
                  </a:lnTo>
                  <a:lnTo>
                    <a:pt x="99" y="488"/>
                  </a:lnTo>
                  <a:lnTo>
                    <a:pt x="196" y="757"/>
                  </a:lnTo>
                  <a:lnTo>
                    <a:pt x="318" y="1001"/>
                  </a:lnTo>
                  <a:lnTo>
                    <a:pt x="489" y="1221"/>
                  </a:lnTo>
                  <a:lnTo>
                    <a:pt x="685" y="1392"/>
                  </a:lnTo>
                  <a:lnTo>
                    <a:pt x="782" y="1465"/>
                  </a:lnTo>
                  <a:lnTo>
                    <a:pt x="880" y="1514"/>
                  </a:lnTo>
                  <a:lnTo>
                    <a:pt x="1002" y="1539"/>
                  </a:lnTo>
                  <a:lnTo>
                    <a:pt x="1124" y="1563"/>
                  </a:lnTo>
                  <a:lnTo>
                    <a:pt x="16657" y="1563"/>
                  </a:lnTo>
                  <a:lnTo>
                    <a:pt x="16780" y="1539"/>
                  </a:lnTo>
                  <a:lnTo>
                    <a:pt x="16902" y="1514"/>
                  </a:lnTo>
                  <a:lnTo>
                    <a:pt x="16999" y="1465"/>
                  </a:lnTo>
                  <a:lnTo>
                    <a:pt x="17097" y="1392"/>
                  </a:lnTo>
                  <a:lnTo>
                    <a:pt x="17292" y="1221"/>
                  </a:lnTo>
                  <a:lnTo>
                    <a:pt x="17463" y="1001"/>
                  </a:lnTo>
                  <a:lnTo>
                    <a:pt x="17586" y="757"/>
                  </a:lnTo>
                  <a:lnTo>
                    <a:pt x="17683" y="488"/>
                  </a:lnTo>
                  <a:lnTo>
                    <a:pt x="17756" y="244"/>
                  </a:lnTo>
                  <a:lnTo>
                    <a:pt x="1778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76"/>
            <p:cNvSpPr/>
            <p:nvPr/>
          </p:nvSpPr>
          <p:spPr>
            <a:xfrm>
              <a:off x="1451925" y="4999400"/>
              <a:ext cx="31175" cy="129450"/>
            </a:xfrm>
            <a:custGeom>
              <a:rect b="b" l="l" r="r" t="t"/>
              <a:pathLst>
                <a:path extrusionOk="0" h="5178" w="1247">
                  <a:moveTo>
                    <a:pt x="953" y="0"/>
                  </a:moveTo>
                  <a:lnTo>
                    <a:pt x="856" y="25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61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4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7" y="3688"/>
                  </a:lnTo>
                  <a:lnTo>
                    <a:pt x="1222" y="3542"/>
                  </a:lnTo>
                  <a:lnTo>
                    <a:pt x="1246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9" y="2882"/>
                  </a:lnTo>
                  <a:lnTo>
                    <a:pt x="1100" y="2784"/>
                  </a:lnTo>
                  <a:lnTo>
                    <a:pt x="978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7"/>
                  </a:lnTo>
                  <a:lnTo>
                    <a:pt x="636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5" y="2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76"/>
            <p:cNvSpPr/>
            <p:nvPr/>
          </p:nvSpPr>
          <p:spPr>
            <a:xfrm>
              <a:off x="1407975" y="4999400"/>
              <a:ext cx="31150" cy="129450"/>
            </a:xfrm>
            <a:custGeom>
              <a:rect b="b" l="l" r="r" t="t"/>
              <a:pathLst>
                <a:path extrusionOk="0" h="5178" w="1246">
                  <a:moveTo>
                    <a:pt x="977" y="0"/>
                  </a:moveTo>
                  <a:lnTo>
                    <a:pt x="855" y="25"/>
                  </a:lnTo>
                  <a:lnTo>
                    <a:pt x="782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38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61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38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38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3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62" y="5007"/>
                  </a:lnTo>
                  <a:lnTo>
                    <a:pt x="586" y="4885"/>
                  </a:lnTo>
                  <a:lnTo>
                    <a:pt x="586" y="4714"/>
                  </a:lnTo>
                  <a:lnTo>
                    <a:pt x="660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124" y="3932"/>
                  </a:lnTo>
                  <a:lnTo>
                    <a:pt x="1173" y="3810"/>
                  </a:lnTo>
                  <a:lnTo>
                    <a:pt x="1221" y="3688"/>
                  </a:lnTo>
                  <a:lnTo>
                    <a:pt x="1246" y="3542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221" y="3029"/>
                  </a:lnTo>
                  <a:lnTo>
                    <a:pt x="1173" y="2882"/>
                  </a:lnTo>
                  <a:lnTo>
                    <a:pt x="1124" y="2784"/>
                  </a:lnTo>
                  <a:lnTo>
                    <a:pt x="977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60" y="2149"/>
                  </a:lnTo>
                  <a:lnTo>
                    <a:pt x="586" y="2003"/>
                  </a:lnTo>
                  <a:lnTo>
                    <a:pt x="586" y="1832"/>
                  </a:lnTo>
                  <a:lnTo>
                    <a:pt x="586" y="1637"/>
                  </a:lnTo>
                  <a:lnTo>
                    <a:pt x="660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124" y="879"/>
                  </a:lnTo>
                  <a:lnTo>
                    <a:pt x="1173" y="757"/>
                  </a:lnTo>
                  <a:lnTo>
                    <a:pt x="1221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1" y="171"/>
                  </a:lnTo>
                  <a:lnTo>
                    <a:pt x="1173" y="98"/>
                  </a:lnTo>
                  <a:lnTo>
                    <a:pt x="1075" y="25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76"/>
            <p:cNvSpPr/>
            <p:nvPr/>
          </p:nvSpPr>
          <p:spPr>
            <a:xfrm>
              <a:off x="1495900" y="4999400"/>
              <a:ext cx="30550" cy="129450"/>
            </a:xfrm>
            <a:custGeom>
              <a:rect b="b" l="l" r="r" t="t"/>
              <a:pathLst>
                <a:path extrusionOk="0" h="5178" w="1222">
                  <a:moveTo>
                    <a:pt x="953" y="0"/>
                  </a:moveTo>
                  <a:lnTo>
                    <a:pt x="831" y="25"/>
                  </a:lnTo>
                  <a:lnTo>
                    <a:pt x="757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60" y="464"/>
                  </a:lnTo>
                  <a:lnTo>
                    <a:pt x="586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2" y="1246"/>
                  </a:lnTo>
                  <a:lnTo>
                    <a:pt x="73" y="1368"/>
                  </a:lnTo>
                  <a:lnTo>
                    <a:pt x="25" y="1490"/>
                  </a:lnTo>
                  <a:lnTo>
                    <a:pt x="0" y="1661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3" y="2296"/>
                  </a:lnTo>
                  <a:lnTo>
                    <a:pt x="122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7"/>
                  </a:lnTo>
                  <a:lnTo>
                    <a:pt x="586" y="3029"/>
                  </a:lnTo>
                  <a:lnTo>
                    <a:pt x="660" y="3175"/>
                  </a:lnTo>
                  <a:lnTo>
                    <a:pt x="660" y="3346"/>
                  </a:lnTo>
                  <a:lnTo>
                    <a:pt x="660" y="3542"/>
                  </a:lnTo>
                  <a:lnTo>
                    <a:pt x="586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2" y="4299"/>
                  </a:lnTo>
                  <a:lnTo>
                    <a:pt x="73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73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6" y="4714"/>
                  </a:lnTo>
                  <a:lnTo>
                    <a:pt x="635" y="4567"/>
                  </a:lnTo>
                  <a:lnTo>
                    <a:pt x="708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1" y="3542"/>
                  </a:lnTo>
                  <a:lnTo>
                    <a:pt x="1221" y="3346"/>
                  </a:lnTo>
                  <a:lnTo>
                    <a:pt x="1221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84"/>
                  </a:lnTo>
                  <a:lnTo>
                    <a:pt x="953" y="2565"/>
                  </a:lnTo>
                  <a:lnTo>
                    <a:pt x="831" y="2394"/>
                  </a:lnTo>
                  <a:lnTo>
                    <a:pt x="708" y="2272"/>
                  </a:lnTo>
                  <a:lnTo>
                    <a:pt x="635" y="2149"/>
                  </a:lnTo>
                  <a:lnTo>
                    <a:pt x="586" y="2003"/>
                  </a:lnTo>
                  <a:lnTo>
                    <a:pt x="562" y="1832"/>
                  </a:lnTo>
                  <a:lnTo>
                    <a:pt x="586" y="1637"/>
                  </a:lnTo>
                  <a:lnTo>
                    <a:pt x="635" y="1490"/>
                  </a:lnTo>
                  <a:lnTo>
                    <a:pt x="708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1" y="464"/>
                  </a:lnTo>
                  <a:lnTo>
                    <a:pt x="1221" y="293"/>
                  </a:lnTo>
                  <a:lnTo>
                    <a:pt x="1221" y="171"/>
                  </a:lnTo>
                  <a:lnTo>
                    <a:pt x="1148" y="98"/>
                  </a:lnTo>
                  <a:lnTo>
                    <a:pt x="1050" y="2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3" name="Google Shape;1463;p76"/>
          <p:cNvGrpSpPr/>
          <p:nvPr/>
        </p:nvGrpSpPr>
        <p:grpSpPr>
          <a:xfrm>
            <a:off x="1506943" y="4311018"/>
            <a:ext cx="305265" cy="388970"/>
            <a:chOff x="1958100" y="4985350"/>
            <a:chExt cx="365150" cy="465275"/>
          </a:xfrm>
        </p:grpSpPr>
        <p:sp>
          <p:nvSpPr>
            <p:cNvPr id="1464" name="Google Shape;1464;p76"/>
            <p:cNvSpPr/>
            <p:nvPr/>
          </p:nvSpPr>
          <p:spPr>
            <a:xfrm>
              <a:off x="1958100" y="4985350"/>
              <a:ext cx="365150" cy="465275"/>
            </a:xfrm>
            <a:custGeom>
              <a:rect b="b" l="l" r="r" t="t"/>
              <a:pathLst>
                <a:path extrusionOk="0" h="18611" w="14606">
                  <a:moveTo>
                    <a:pt x="4152" y="1734"/>
                  </a:moveTo>
                  <a:lnTo>
                    <a:pt x="4274" y="1759"/>
                  </a:lnTo>
                  <a:lnTo>
                    <a:pt x="4397" y="1783"/>
                  </a:lnTo>
                  <a:lnTo>
                    <a:pt x="4543" y="1808"/>
                  </a:lnTo>
                  <a:lnTo>
                    <a:pt x="4812" y="1930"/>
                  </a:lnTo>
                  <a:lnTo>
                    <a:pt x="5105" y="2125"/>
                  </a:lnTo>
                  <a:lnTo>
                    <a:pt x="5398" y="2394"/>
                  </a:lnTo>
                  <a:lnTo>
                    <a:pt x="5496" y="2516"/>
                  </a:lnTo>
                  <a:lnTo>
                    <a:pt x="5593" y="2638"/>
                  </a:lnTo>
                  <a:lnTo>
                    <a:pt x="5789" y="2956"/>
                  </a:lnTo>
                  <a:lnTo>
                    <a:pt x="5935" y="3322"/>
                  </a:lnTo>
                  <a:lnTo>
                    <a:pt x="6057" y="3688"/>
                  </a:lnTo>
                  <a:lnTo>
                    <a:pt x="6155" y="4079"/>
                  </a:lnTo>
                  <a:lnTo>
                    <a:pt x="6204" y="4470"/>
                  </a:lnTo>
                  <a:lnTo>
                    <a:pt x="6277" y="4836"/>
                  </a:lnTo>
                  <a:lnTo>
                    <a:pt x="6302" y="5154"/>
                  </a:lnTo>
                  <a:lnTo>
                    <a:pt x="5984" y="5129"/>
                  </a:lnTo>
                  <a:lnTo>
                    <a:pt x="5618" y="5080"/>
                  </a:lnTo>
                  <a:lnTo>
                    <a:pt x="5227" y="5007"/>
                  </a:lnTo>
                  <a:lnTo>
                    <a:pt x="4836" y="4909"/>
                  </a:lnTo>
                  <a:lnTo>
                    <a:pt x="4470" y="4787"/>
                  </a:lnTo>
                  <a:lnTo>
                    <a:pt x="4104" y="4641"/>
                  </a:lnTo>
                  <a:lnTo>
                    <a:pt x="3786" y="4445"/>
                  </a:lnTo>
                  <a:lnTo>
                    <a:pt x="3664" y="4348"/>
                  </a:lnTo>
                  <a:lnTo>
                    <a:pt x="3542" y="4250"/>
                  </a:lnTo>
                  <a:lnTo>
                    <a:pt x="3273" y="3957"/>
                  </a:lnTo>
                  <a:lnTo>
                    <a:pt x="3078" y="3664"/>
                  </a:lnTo>
                  <a:lnTo>
                    <a:pt x="2956" y="3395"/>
                  </a:lnTo>
                  <a:lnTo>
                    <a:pt x="2931" y="3273"/>
                  </a:lnTo>
                  <a:lnTo>
                    <a:pt x="2907" y="3127"/>
                  </a:lnTo>
                  <a:lnTo>
                    <a:pt x="2882" y="3004"/>
                  </a:lnTo>
                  <a:lnTo>
                    <a:pt x="2907" y="2858"/>
                  </a:lnTo>
                  <a:lnTo>
                    <a:pt x="2931" y="2736"/>
                  </a:lnTo>
                  <a:lnTo>
                    <a:pt x="2956" y="2614"/>
                  </a:lnTo>
                  <a:lnTo>
                    <a:pt x="3004" y="2492"/>
                  </a:lnTo>
                  <a:lnTo>
                    <a:pt x="3078" y="2369"/>
                  </a:lnTo>
                  <a:lnTo>
                    <a:pt x="3273" y="2125"/>
                  </a:lnTo>
                  <a:lnTo>
                    <a:pt x="3517" y="1930"/>
                  </a:lnTo>
                  <a:lnTo>
                    <a:pt x="3639" y="1857"/>
                  </a:lnTo>
                  <a:lnTo>
                    <a:pt x="3762" y="1808"/>
                  </a:lnTo>
                  <a:lnTo>
                    <a:pt x="3884" y="1783"/>
                  </a:lnTo>
                  <a:lnTo>
                    <a:pt x="4006" y="1759"/>
                  </a:lnTo>
                  <a:lnTo>
                    <a:pt x="4152" y="1734"/>
                  </a:lnTo>
                  <a:close/>
                  <a:moveTo>
                    <a:pt x="10454" y="1734"/>
                  </a:moveTo>
                  <a:lnTo>
                    <a:pt x="10600" y="1759"/>
                  </a:lnTo>
                  <a:lnTo>
                    <a:pt x="10722" y="1783"/>
                  </a:lnTo>
                  <a:lnTo>
                    <a:pt x="10844" y="1808"/>
                  </a:lnTo>
                  <a:lnTo>
                    <a:pt x="10966" y="1857"/>
                  </a:lnTo>
                  <a:lnTo>
                    <a:pt x="11089" y="1930"/>
                  </a:lnTo>
                  <a:lnTo>
                    <a:pt x="11333" y="2125"/>
                  </a:lnTo>
                  <a:lnTo>
                    <a:pt x="11528" y="2369"/>
                  </a:lnTo>
                  <a:lnTo>
                    <a:pt x="11601" y="2492"/>
                  </a:lnTo>
                  <a:lnTo>
                    <a:pt x="11650" y="2614"/>
                  </a:lnTo>
                  <a:lnTo>
                    <a:pt x="11675" y="2736"/>
                  </a:lnTo>
                  <a:lnTo>
                    <a:pt x="11699" y="2858"/>
                  </a:lnTo>
                  <a:lnTo>
                    <a:pt x="11724" y="3004"/>
                  </a:lnTo>
                  <a:lnTo>
                    <a:pt x="11699" y="3127"/>
                  </a:lnTo>
                  <a:lnTo>
                    <a:pt x="11675" y="3273"/>
                  </a:lnTo>
                  <a:lnTo>
                    <a:pt x="11650" y="3395"/>
                  </a:lnTo>
                  <a:lnTo>
                    <a:pt x="11528" y="3664"/>
                  </a:lnTo>
                  <a:lnTo>
                    <a:pt x="11333" y="3957"/>
                  </a:lnTo>
                  <a:lnTo>
                    <a:pt x="11064" y="4250"/>
                  </a:lnTo>
                  <a:lnTo>
                    <a:pt x="10942" y="4348"/>
                  </a:lnTo>
                  <a:lnTo>
                    <a:pt x="10820" y="4445"/>
                  </a:lnTo>
                  <a:lnTo>
                    <a:pt x="10502" y="4641"/>
                  </a:lnTo>
                  <a:lnTo>
                    <a:pt x="10136" y="4787"/>
                  </a:lnTo>
                  <a:lnTo>
                    <a:pt x="9770" y="4909"/>
                  </a:lnTo>
                  <a:lnTo>
                    <a:pt x="9379" y="5007"/>
                  </a:lnTo>
                  <a:lnTo>
                    <a:pt x="8988" y="5080"/>
                  </a:lnTo>
                  <a:lnTo>
                    <a:pt x="8622" y="5129"/>
                  </a:lnTo>
                  <a:lnTo>
                    <a:pt x="8304" y="5154"/>
                  </a:lnTo>
                  <a:lnTo>
                    <a:pt x="8329" y="4836"/>
                  </a:lnTo>
                  <a:lnTo>
                    <a:pt x="8402" y="4470"/>
                  </a:lnTo>
                  <a:lnTo>
                    <a:pt x="8451" y="4079"/>
                  </a:lnTo>
                  <a:lnTo>
                    <a:pt x="8549" y="3688"/>
                  </a:lnTo>
                  <a:lnTo>
                    <a:pt x="8671" y="3322"/>
                  </a:lnTo>
                  <a:lnTo>
                    <a:pt x="8817" y="2956"/>
                  </a:lnTo>
                  <a:lnTo>
                    <a:pt x="9013" y="2638"/>
                  </a:lnTo>
                  <a:lnTo>
                    <a:pt x="9110" y="2516"/>
                  </a:lnTo>
                  <a:lnTo>
                    <a:pt x="9208" y="2394"/>
                  </a:lnTo>
                  <a:lnTo>
                    <a:pt x="9501" y="2125"/>
                  </a:lnTo>
                  <a:lnTo>
                    <a:pt x="9794" y="1930"/>
                  </a:lnTo>
                  <a:lnTo>
                    <a:pt x="10063" y="1808"/>
                  </a:lnTo>
                  <a:lnTo>
                    <a:pt x="10209" y="1783"/>
                  </a:lnTo>
                  <a:lnTo>
                    <a:pt x="10331" y="1759"/>
                  </a:lnTo>
                  <a:lnTo>
                    <a:pt x="10454" y="1734"/>
                  </a:lnTo>
                  <a:close/>
                  <a:moveTo>
                    <a:pt x="3639" y="0"/>
                  </a:moveTo>
                  <a:lnTo>
                    <a:pt x="3395" y="25"/>
                  </a:lnTo>
                  <a:lnTo>
                    <a:pt x="3151" y="74"/>
                  </a:lnTo>
                  <a:lnTo>
                    <a:pt x="2907" y="147"/>
                  </a:lnTo>
                  <a:lnTo>
                    <a:pt x="2687" y="220"/>
                  </a:lnTo>
                  <a:lnTo>
                    <a:pt x="2467" y="342"/>
                  </a:lnTo>
                  <a:lnTo>
                    <a:pt x="2272" y="464"/>
                  </a:lnTo>
                  <a:lnTo>
                    <a:pt x="2101" y="611"/>
                  </a:lnTo>
                  <a:lnTo>
                    <a:pt x="1930" y="782"/>
                  </a:lnTo>
                  <a:lnTo>
                    <a:pt x="1759" y="953"/>
                  </a:lnTo>
                  <a:lnTo>
                    <a:pt x="1612" y="1124"/>
                  </a:lnTo>
                  <a:lnTo>
                    <a:pt x="1490" y="1344"/>
                  </a:lnTo>
                  <a:lnTo>
                    <a:pt x="1368" y="1539"/>
                  </a:lnTo>
                  <a:lnTo>
                    <a:pt x="1295" y="1759"/>
                  </a:lnTo>
                  <a:lnTo>
                    <a:pt x="1222" y="2003"/>
                  </a:lnTo>
                  <a:lnTo>
                    <a:pt x="1173" y="2247"/>
                  </a:lnTo>
                  <a:lnTo>
                    <a:pt x="1148" y="2492"/>
                  </a:lnTo>
                  <a:lnTo>
                    <a:pt x="1173" y="2760"/>
                  </a:lnTo>
                  <a:lnTo>
                    <a:pt x="1197" y="3029"/>
                  </a:lnTo>
                  <a:lnTo>
                    <a:pt x="1295" y="3298"/>
                  </a:lnTo>
                  <a:lnTo>
                    <a:pt x="1393" y="3566"/>
                  </a:lnTo>
                  <a:lnTo>
                    <a:pt x="1539" y="3859"/>
                  </a:lnTo>
                  <a:lnTo>
                    <a:pt x="1734" y="4152"/>
                  </a:lnTo>
                  <a:lnTo>
                    <a:pt x="1954" y="4445"/>
                  </a:lnTo>
                  <a:lnTo>
                    <a:pt x="2223" y="4739"/>
                  </a:lnTo>
                  <a:lnTo>
                    <a:pt x="2394" y="4885"/>
                  </a:lnTo>
                  <a:lnTo>
                    <a:pt x="2565" y="5007"/>
                  </a:lnTo>
                  <a:lnTo>
                    <a:pt x="2931" y="5251"/>
                  </a:lnTo>
                  <a:lnTo>
                    <a:pt x="3346" y="5471"/>
                  </a:lnTo>
                  <a:lnTo>
                    <a:pt x="3762" y="5642"/>
                  </a:lnTo>
                  <a:lnTo>
                    <a:pt x="391" y="5642"/>
                  </a:lnTo>
                  <a:lnTo>
                    <a:pt x="318" y="5667"/>
                  </a:lnTo>
                  <a:lnTo>
                    <a:pt x="220" y="5715"/>
                  </a:lnTo>
                  <a:lnTo>
                    <a:pt x="147" y="5789"/>
                  </a:lnTo>
                  <a:lnTo>
                    <a:pt x="98" y="5838"/>
                  </a:lnTo>
                  <a:lnTo>
                    <a:pt x="49" y="5935"/>
                  </a:lnTo>
                  <a:lnTo>
                    <a:pt x="25" y="6033"/>
                  </a:lnTo>
                  <a:lnTo>
                    <a:pt x="0" y="6131"/>
                  </a:lnTo>
                  <a:lnTo>
                    <a:pt x="0" y="9599"/>
                  </a:lnTo>
                  <a:lnTo>
                    <a:pt x="5325" y="9599"/>
                  </a:lnTo>
                  <a:lnTo>
                    <a:pt x="5325" y="6009"/>
                  </a:lnTo>
                  <a:lnTo>
                    <a:pt x="5813" y="6082"/>
                  </a:lnTo>
                  <a:lnTo>
                    <a:pt x="5813" y="18611"/>
                  </a:lnTo>
                  <a:lnTo>
                    <a:pt x="8793" y="18611"/>
                  </a:lnTo>
                  <a:lnTo>
                    <a:pt x="8793" y="6082"/>
                  </a:lnTo>
                  <a:lnTo>
                    <a:pt x="9281" y="6009"/>
                  </a:lnTo>
                  <a:lnTo>
                    <a:pt x="9281" y="9599"/>
                  </a:lnTo>
                  <a:lnTo>
                    <a:pt x="14605" y="9599"/>
                  </a:lnTo>
                  <a:lnTo>
                    <a:pt x="14605" y="6131"/>
                  </a:lnTo>
                  <a:lnTo>
                    <a:pt x="14581" y="6033"/>
                  </a:lnTo>
                  <a:lnTo>
                    <a:pt x="14557" y="5935"/>
                  </a:lnTo>
                  <a:lnTo>
                    <a:pt x="14508" y="5838"/>
                  </a:lnTo>
                  <a:lnTo>
                    <a:pt x="14459" y="5789"/>
                  </a:lnTo>
                  <a:lnTo>
                    <a:pt x="14386" y="5715"/>
                  </a:lnTo>
                  <a:lnTo>
                    <a:pt x="14288" y="5667"/>
                  </a:lnTo>
                  <a:lnTo>
                    <a:pt x="14215" y="5642"/>
                  </a:lnTo>
                  <a:lnTo>
                    <a:pt x="10844" y="5642"/>
                  </a:lnTo>
                  <a:lnTo>
                    <a:pt x="11259" y="5471"/>
                  </a:lnTo>
                  <a:lnTo>
                    <a:pt x="11675" y="5251"/>
                  </a:lnTo>
                  <a:lnTo>
                    <a:pt x="12041" y="5007"/>
                  </a:lnTo>
                  <a:lnTo>
                    <a:pt x="12212" y="4885"/>
                  </a:lnTo>
                  <a:lnTo>
                    <a:pt x="12383" y="4739"/>
                  </a:lnTo>
                  <a:lnTo>
                    <a:pt x="12652" y="4445"/>
                  </a:lnTo>
                  <a:lnTo>
                    <a:pt x="12871" y="4152"/>
                  </a:lnTo>
                  <a:lnTo>
                    <a:pt x="13067" y="3859"/>
                  </a:lnTo>
                  <a:lnTo>
                    <a:pt x="13213" y="3566"/>
                  </a:lnTo>
                  <a:lnTo>
                    <a:pt x="13311" y="3298"/>
                  </a:lnTo>
                  <a:lnTo>
                    <a:pt x="13409" y="3029"/>
                  </a:lnTo>
                  <a:lnTo>
                    <a:pt x="13433" y="2760"/>
                  </a:lnTo>
                  <a:lnTo>
                    <a:pt x="13458" y="2492"/>
                  </a:lnTo>
                  <a:lnTo>
                    <a:pt x="13433" y="2247"/>
                  </a:lnTo>
                  <a:lnTo>
                    <a:pt x="13384" y="2003"/>
                  </a:lnTo>
                  <a:lnTo>
                    <a:pt x="13311" y="1759"/>
                  </a:lnTo>
                  <a:lnTo>
                    <a:pt x="13238" y="1539"/>
                  </a:lnTo>
                  <a:lnTo>
                    <a:pt x="13116" y="1344"/>
                  </a:lnTo>
                  <a:lnTo>
                    <a:pt x="12994" y="1124"/>
                  </a:lnTo>
                  <a:lnTo>
                    <a:pt x="12847" y="953"/>
                  </a:lnTo>
                  <a:lnTo>
                    <a:pt x="12676" y="782"/>
                  </a:lnTo>
                  <a:lnTo>
                    <a:pt x="12505" y="611"/>
                  </a:lnTo>
                  <a:lnTo>
                    <a:pt x="12334" y="464"/>
                  </a:lnTo>
                  <a:lnTo>
                    <a:pt x="12139" y="342"/>
                  </a:lnTo>
                  <a:lnTo>
                    <a:pt x="11919" y="220"/>
                  </a:lnTo>
                  <a:lnTo>
                    <a:pt x="11699" y="147"/>
                  </a:lnTo>
                  <a:lnTo>
                    <a:pt x="11455" y="74"/>
                  </a:lnTo>
                  <a:lnTo>
                    <a:pt x="11211" y="25"/>
                  </a:lnTo>
                  <a:lnTo>
                    <a:pt x="10966" y="0"/>
                  </a:lnTo>
                  <a:lnTo>
                    <a:pt x="10698" y="25"/>
                  </a:lnTo>
                  <a:lnTo>
                    <a:pt x="10429" y="49"/>
                  </a:lnTo>
                  <a:lnTo>
                    <a:pt x="10160" y="147"/>
                  </a:lnTo>
                  <a:lnTo>
                    <a:pt x="9892" y="245"/>
                  </a:lnTo>
                  <a:lnTo>
                    <a:pt x="9599" y="391"/>
                  </a:lnTo>
                  <a:lnTo>
                    <a:pt x="9306" y="587"/>
                  </a:lnTo>
                  <a:lnTo>
                    <a:pt x="9013" y="806"/>
                  </a:lnTo>
                  <a:lnTo>
                    <a:pt x="8719" y="1075"/>
                  </a:lnTo>
                  <a:lnTo>
                    <a:pt x="8475" y="1368"/>
                  </a:lnTo>
                  <a:lnTo>
                    <a:pt x="8280" y="1661"/>
                  </a:lnTo>
                  <a:lnTo>
                    <a:pt x="8084" y="2003"/>
                  </a:lnTo>
                  <a:lnTo>
                    <a:pt x="7914" y="2369"/>
                  </a:lnTo>
                  <a:lnTo>
                    <a:pt x="7791" y="2736"/>
                  </a:lnTo>
                  <a:lnTo>
                    <a:pt x="7669" y="3102"/>
                  </a:lnTo>
                  <a:lnTo>
                    <a:pt x="7572" y="3469"/>
                  </a:lnTo>
                  <a:lnTo>
                    <a:pt x="7498" y="3835"/>
                  </a:lnTo>
                  <a:lnTo>
                    <a:pt x="7401" y="4519"/>
                  </a:lnTo>
                  <a:lnTo>
                    <a:pt x="7327" y="5080"/>
                  </a:lnTo>
                  <a:lnTo>
                    <a:pt x="7303" y="5667"/>
                  </a:lnTo>
                  <a:lnTo>
                    <a:pt x="7279" y="5080"/>
                  </a:lnTo>
                  <a:lnTo>
                    <a:pt x="7205" y="4519"/>
                  </a:lnTo>
                  <a:lnTo>
                    <a:pt x="7108" y="3835"/>
                  </a:lnTo>
                  <a:lnTo>
                    <a:pt x="7034" y="3469"/>
                  </a:lnTo>
                  <a:lnTo>
                    <a:pt x="6937" y="3102"/>
                  </a:lnTo>
                  <a:lnTo>
                    <a:pt x="6814" y="2736"/>
                  </a:lnTo>
                  <a:lnTo>
                    <a:pt x="6692" y="2369"/>
                  </a:lnTo>
                  <a:lnTo>
                    <a:pt x="6521" y="2003"/>
                  </a:lnTo>
                  <a:lnTo>
                    <a:pt x="6326" y="1661"/>
                  </a:lnTo>
                  <a:lnTo>
                    <a:pt x="6131" y="1368"/>
                  </a:lnTo>
                  <a:lnTo>
                    <a:pt x="5886" y="1075"/>
                  </a:lnTo>
                  <a:lnTo>
                    <a:pt x="5593" y="806"/>
                  </a:lnTo>
                  <a:lnTo>
                    <a:pt x="5300" y="587"/>
                  </a:lnTo>
                  <a:lnTo>
                    <a:pt x="5007" y="391"/>
                  </a:lnTo>
                  <a:lnTo>
                    <a:pt x="4714" y="245"/>
                  </a:lnTo>
                  <a:lnTo>
                    <a:pt x="4445" y="147"/>
                  </a:lnTo>
                  <a:lnTo>
                    <a:pt x="4177" y="49"/>
                  </a:lnTo>
                  <a:lnTo>
                    <a:pt x="3908" y="25"/>
                  </a:lnTo>
                  <a:lnTo>
                    <a:pt x="3639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76"/>
            <p:cNvSpPr/>
            <p:nvPr/>
          </p:nvSpPr>
          <p:spPr>
            <a:xfrm>
              <a:off x="1977625" y="5237525"/>
              <a:ext cx="113600" cy="213100"/>
            </a:xfrm>
            <a:custGeom>
              <a:rect b="b" l="l" r="r" t="t"/>
              <a:pathLst>
                <a:path extrusionOk="0" h="8524" w="4544">
                  <a:moveTo>
                    <a:pt x="1" y="0"/>
                  </a:moveTo>
                  <a:lnTo>
                    <a:pt x="1" y="8035"/>
                  </a:lnTo>
                  <a:lnTo>
                    <a:pt x="25" y="8133"/>
                  </a:lnTo>
                  <a:lnTo>
                    <a:pt x="50" y="8231"/>
                  </a:lnTo>
                  <a:lnTo>
                    <a:pt x="99" y="8304"/>
                  </a:lnTo>
                  <a:lnTo>
                    <a:pt x="148" y="8377"/>
                  </a:lnTo>
                  <a:lnTo>
                    <a:pt x="221" y="8426"/>
                  </a:lnTo>
                  <a:lnTo>
                    <a:pt x="318" y="8475"/>
                  </a:lnTo>
                  <a:lnTo>
                    <a:pt x="392" y="8499"/>
                  </a:lnTo>
                  <a:lnTo>
                    <a:pt x="489" y="8524"/>
                  </a:lnTo>
                  <a:lnTo>
                    <a:pt x="4544" y="8524"/>
                  </a:lnTo>
                  <a:lnTo>
                    <a:pt x="454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76"/>
            <p:cNvSpPr/>
            <p:nvPr/>
          </p:nvSpPr>
          <p:spPr>
            <a:xfrm>
              <a:off x="2190125" y="5237525"/>
              <a:ext cx="113575" cy="213100"/>
            </a:xfrm>
            <a:custGeom>
              <a:rect b="b" l="l" r="r" t="t"/>
              <a:pathLst>
                <a:path extrusionOk="0" h="8524" w="4543">
                  <a:moveTo>
                    <a:pt x="0" y="0"/>
                  </a:moveTo>
                  <a:lnTo>
                    <a:pt x="0" y="8524"/>
                  </a:lnTo>
                  <a:lnTo>
                    <a:pt x="4054" y="8524"/>
                  </a:lnTo>
                  <a:lnTo>
                    <a:pt x="4152" y="8499"/>
                  </a:lnTo>
                  <a:lnTo>
                    <a:pt x="4225" y="8475"/>
                  </a:lnTo>
                  <a:lnTo>
                    <a:pt x="4323" y="8426"/>
                  </a:lnTo>
                  <a:lnTo>
                    <a:pt x="4396" y="8377"/>
                  </a:lnTo>
                  <a:lnTo>
                    <a:pt x="4445" y="8304"/>
                  </a:lnTo>
                  <a:lnTo>
                    <a:pt x="4494" y="8231"/>
                  </a:lnTo>
                  <a:lnTo>
                    <a:pt x="4518" y="8133"/>
                  </a:lnTo>
                  <a:lnTo>
                    <a:pt x="4543" y="803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7" name="Google Shape;1467;p76"/>
          <p:cNvGrpSpPr/>
          <p:nvPr/>
        </p:nvGrpSpPr>
        <p:grpSpPr>
          <a:xfrm>
            <a:off x="2048002" y="4325815"/>
            <a:ext cx="350200" cy="359877"/>
            <a:chOff x="2605300" y="5003050"/>
            <a:chExt cx="418900" cy="430475"/>
          </a:xfrm>
        </p:grpSpPr>
        <p:sp>
          <p:nvSpPr>
            <p:cNvPr id="1468" name="Google Shape;1468;p76"/>
            <p:cNvSpPr/>
            <p:nvPr/>
          </p:nvSpPr>
          <p:spPr>
            <a:xfrm>
              <a:off x="2820225" y="5222250"/>
              <a:ext cx="202750" cy="211275"/>
            </a:xfrm>
            <a:custGeom>
              <a:rect b="b" l="l" r="r" t="t"/>
              <a:pathLst>
                <a:path extrusionOk="0" h="8451" w="8110">
                  <a:moveTo>
                    <a:pt x="1710" y="1"/>
                  </a:moveTo>
                  <a:lnTo>
                    <a:pt x="1" y="1857"/>
                  </a:lnTo>
                  <a:lnTo>
                    <a:pt x="5813" y="8158"/>
                  </a:lnTo>
                  <a:lnTo>
                    <a:pt x="5960" y="8280"/>
                  </a:lnTo>
                  <a:lnTo>
                    <a:pt x="6131" y="8378"/>
                  </a:lnTo>
                  <a:lnTo>
                    <a:pt x="6302" y="8427"/>
                  </a:lnTo>
                  <a:lnTo>
                    <a:pt x="6497" y="8451"/>
                  </a:lnTo>
                  <a:lnTo>
                    <a:pt x="6668" y="8427"/>
                  </a:lnTo>
                  <a:lnTo>
                    <a:pt x="6839" y="8378"/>
                  </a:lnTo>
                  <a:lnTo>
                    <a:pt x="7010" y="8280"/>
                  </a:lnTo>
                  <a:lnTo>
                    <a:pt x="7157" y="8158"/>
                  </a:lnTo>
                  <a:lnTo>
                    <a:pt x="7841" y="7474"/>
                  </a:lnTo>
                  <a:lnTo>
                    <a:pt x="7963" y="7328"/>
                  </a:lnTo>
                  <a:lnTo>
                    <a:pt x="8060" y="7157"/>
                  </a:lnTo>
                  <a:lnTo>
                    <a:pt x="8109" y="6986"/>
                  </a:lnTo>
                  <a:lnTo>
                    <a:pt x="8109" y="6815"/>
                  </a:lnTo>
                  <a:lnTo>
                    <a:pt x="8109" y="6619"/>
                  </a:lnTo>
                  <a:lnTo>
                    <a:pt x="8060" y="6448"/>
                  </a:lnTo>
                  <a:lnTo>
                    <a:pt x="7963" y="6277"/>
                  </a:lnTo>
                  <a:lnTo>
                    <a:pt x="7841" y="613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76"/>
            <p:cNvSpPr/>
            <p:nvPr/>
          </p:nvSpPr>
          <p:spPr>
            <a:xfrm>
              <a:off x="2606525" y="5003050"/>
              <a:ext cx="203975" cy="208225"/>
            </a:xfrm>
            <a:custGeom>
              <a:rect b="b" l="l" r="r" t="t"/>
              <a:pathLst>
                <a:path extrusionOk="0" h="8329" w="8159">
                  <a:moveTo>
                    <a:pt x="880" y="1"/>
                  </a:moveTo>
                  <a:lnTo>
                    <a:pt x="685" y="50"/>
                  </a:lnTo>
                  <a:lnTo>
                    <a:pt x="514" y="123"/>
                  </a:lnTo>
                  <a:lnTo>
                    <a:pt x="391" y="245"/>
                  </a:lnTo>
                  <a:lnTo>
                    <a:pt x="269" y="367"/>
                  </a:lnTo>
                  <a:lnTo>
                    <a:pt x="172" y="514"/>
                  </a:lnTo>
                  <a:lnTo>
                    <a:pt x="98" y="685"/>
                  </a:lnTo>
                  <a:lnTo>
                    <a:pt x="50" y="856"/>
                  </a:lnTo>
                  <a:lnTo>
                    <a:pt x="1" y="1026"/>
                  </a:lnTo>
                  <a:lnTo>
                    <a:pt x="1" y="1222"/>
                  </a:lnTo>
                  <a:lnTo>
                    <a:pt x="1" y="1417"/>
                  </a:lnTo>
                  <a:lnTo>
                    <a:pt x="1" y="1613"/>
                  </a:lnTo>
                  <a:lnTo>
                    <a:pt x="74" y="2028"/>
                  </a:lnTo>
                  <a:lnTo>
                    <a:pt x="221" y="2492"/>
                  </a:lnTo>
                  <a:lnTo>
                    <a:pt x="391" y="2931"/>
                  </a:lnTo>
                  <a:lnTo>
                    <a:pt x="611" y="3396"/>
                  </a:lnTo>
                  <a:lnTo>
                    <a:pt x="856" y="3884"/>
                  </a:lnTo>
                  <a:lnTo>
                    <a:pt x="1124" y="4324"/>
                  </a:lnTo>
                  <a:lnTo>
                    <a:pt x="1417" y="4788"/>
                  </a:lnTo>
                  <a:lnTo>
                    <a:pt x="1710" y="5203"/>
                  </a:lnTo>
                  <a:lnTo>
                    <a:pt x="2003" y="5594"/>
                  </a:lnTo>
                  <a:lnTo>
                    <a:pt x="2296" y="5960"/>
                  </a:lnTo>
                  <a:lnTo>
                    <a:pt x="2590" y="6302"/>
                  </a:lnTo>
                  <a:lnTo>
                    <a:pt x="2858" y="6571"/>
                  </a:lnTo>
                  <a:lnTo>
                    <a:pt x="3078" y="6790"/>
                  </a:lnTo>
                  <a:lnTo>
                    <a:pt x="3322" y="6986"/>
                  </a:lnTo>
                  <a:lnTo>
                    <a:pt x="3566" y="7157"/>
                  </a:lnTo>
                  <a:lnTo>
                    <a:pt x="3811" y="7328"/>
                  </a:lnTo>
                  <a:lnTo>
                    <a:pt x="4324" y="7621"/>
                  </a:lnTo>
                  <a:lnTo>
                    <a:pt x="4836" y="7841"/>
                  </a:lnTo>
                  <a:lnTo>
                    <a:pt x="5325" y="8036"/>
                  </a:lnTo>
                  <a:lnTo>
                    <a:pt x="5740" y="8182"/>
                  </a:lnTo>
                  <a:lnTo>
                    <a:pt x="6351" y="8329"/>
                  </a:lnTo>
                  <a:lnTo>
                    <a:pt x="8158" y="6668"/>
                  </a:lnTo>
                  <a:lnTo>
                    <a:pt x="4446" y="2956"/>
                  </a:lnTo>
                  <a:lnTo>
                    <a:pt x="1735" y="245"/>
                  </a:lnTo>
                  <a:lnTo>
                    <a:pt x="1588" y="123"/>
                  </a:lnTo>
                  <a:lnTo>
                    <a:pt x="1417" y="50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76"/>
            <p:cNvSpPr/>
            <p:nvPr/>
          </p:nvSpPr>
          <p:spPr>
            <a:xfrm>
              <a:off x="2605300" y="5008550"/>
              <a:ext cx="418900" cy="418875"/>
            </a:xfrm>
            <a:custGeom>
              <a:rect b="b" l="l" r="r" t="t"/>
              <a:pathLst>
                <a:path extrusionOk="0" h="16755" w="16756">
                  <a:moveTo>
                    <a:pt x="13922" y="1"/>
                  </a:moveTo>
                  <a:lnTo>
                    <a:pt x="13824" y="49"/>
                  </a:lnTo>
                  <a:lnTo>
                    <a:pt x="13360" y="342"/>
                  </a:lnTo>
                  <a:lnTo>
                    <a:pt x="12261" y="1026"/>
                  </a:lnTo>
                  <a:lnTo>
                    <a:pt x="11602" y="1466"/>
                  </a:lnTo>
                  <a:lnTo>
                    <a:pt x="10942" y="1930"/>
                  </a:lnTo>
                  <a:lnTo>
                    <a:pt x="10381" y="2370"/>
                  </a:lnTo>
                  <a:lnTo>
                    <a:pt x="10112" y="2589"/>
                  </a:lnTo>
                  <a:lnTo>
                    <a:pt x="9917" y="2785"/>
                  </a:lnTo>
                  <a:lnTo>
                    <a:pt x="9795" y="2907"/>
                  </a:lnTo>
                  <a:lnTo>
                    <a:pt x="9697" y="3053"/>
                  </a:lnTo>
                  <a:lnTo>
                    <a:pt x="9599" y="3224"/>
                  </a:lnTo>
                  <a:lnTo>
                    <a:pt x="9526" y="3420"/>
                  </a:lnTo>
                  <a:lnTo>
                    <a:pt x="9404" y="3835"/>
                  </a:lnTo>
                  <a:lnTo>
                    <a:pt x="9330" y="4275"/>
                  </a:lnTo>
                  <a:lnTo>
                    <a:pt x="9282" y="4714"/>
                  </a:lnTo>
                  <a:lnTo>
                    <a:pt x="9306" y="5178"/>
                  </a:lnTo>
                  <a:lnTo>
                    <a:pt x="9355" y="5593"/>
                  </a:lnTo>
                  <a:lnTo>
                    <a:pt x="9379" y="5789"/>
                  </a:lnTo>
                  <a:lnTo>
                    <a:pt x="9453" y="5960"/>
                  </a:lnTo>
                  <a:lnTo>
                    <a:pt x="270" y="14459"/>
                  </a:lnTo>
                  <a:lnTo>
                    <a:pt x="147" y="14606"/>
                  </a:lnTo>
                  <a:lnTo>
                    <a:pt x="74" y="14776"/>
                  </a:lnTo>
                  <a:lnTo>
                    <a:pt x="1" y="14947"/>
                  </a:lnTo>
                  <a:lnTo>
                    <a:pt x="1" y="15118"/>
                  </a:lnTo>
                  <a:lnTo>
                    <a:pt x="1" y="15314"/>
                  </a:lnTo>
                  <a:lnTo>
                    <a:pt x="74" y="15485"/>
                  </a:lnTo>
                  <a:lnTo>
                    <a:pt x="147" y="15656"/>
                  </a:lnTo>
                  <a:lnTo>
                    <a:pt x="270" y="15802"/>
                  </a:lnTo>
                  <a:lnTo>
                    <a:pt x="953" y="16486"/>
                  </a:lnTo>
                  <a:lnTo>
                    <a:pt x="1100" y="16608"/>
                  </a:lnTo>
                  <a:lnTo>
                    <a:pt x="1271" y="16681"/>
                  </a:lnTo>
                  <a:lnTo>
                    <a:pt x="1442" y="16755"/>
                  </a:lnTo>
                  <a:lnTo>
                    <a:pt x="1808" y="16755"/>
                  </a:lnTo>
                  <a:lnTo>
                    <a:pt x="1979" y="16681"/>
                  </a:lnTo>
                  <a:lnTo>
                    <a:pt x="2150" y="16608"/>
                  </a:lnTo>
                  <a:lnTo>
                    <a:pt x="2297" y="16486"/>
                  </a:lnTo>
                  <a:lnTo>
                    <a:pt x="10796" y="7303"/>
                  </a:lnTo>
                  <a:lnTo>
                    <a:pt x="11162" y="7401"/>
                  </a:lnTo>
                  <a:lnTo>
                    <a:pt x="11577" y="7450"/>
                  </a:lnTo>
                  <a:lnTo>
                    <a:pt x="12041" y="7474"/>
                  </a:lnTo>
                  <a:lnTo>
                    <a:pt x="12481" y="7425"/>
                  </a:lnTo>
                  <a:lnTo>
                    <a:pt x="12921" y="7352"/>
                  </a:lnTo>
                  <a:lnTo>
                    <a:pt x="13336" y="7230"/>
                  </a:lnTo>
                  <a:lnTo>
                    <a:pt x="13531" y="7156"/>
                  </a:lnTo>
                  <a:lnTo>
                    <a:pt x="13702" y="7059"/>
                  </a:lnTo>
                  <a:lnTo>
                    <a:pt x="13849" y="6961"/>
                  </a:lnTo>
                  <a:lnTo>
                    <a:pt x="13971" y="6839"/>
                  </a:lnTo>
                  <a:lnTo>
                    <a:pt x="14166" y="6644"/>
                  </a:lnTo>
                  <a:lnTo>
                    <a:pt x="14386" y="6375"/>
                  </a:lnTo>
                  <a:lnTo>
                    <a:pt x="14826" y="5813"/>
                  </a:lnTo>
                  <a:lnTo>
                    <a:pt x="15290" y="5154"/>
                  </a:lnTo>
                  <a:lnTo>
                    <a:pt x="15729" y="4494"/>
                  </a:lnTo>
                  <a:lnTo>
                    <a:pt x="16413" y="3395"/>
                  </a:lnTo>
                  <a:lnTo>
                    <a:pt x="16706" y="2931"/>
                  </a:lnTo>
                  <a:lnTo>
                    <a:pt x="16755" y="2834"/>
                  </a:lnTo>
                  <a:lnTo>
                    <a:pt x="16755" y="2736"/>
                  </a:lnTo>
                  <a:lnTo>
                    <a:pt x="16755" y="2663"/>
                  </a:lnTo>
                  <a:lnTo>
                    <a:pt x="16706" y="2589"/>
                  </a:lnTo>
                  <a:lnTo>
                    <a:pt x="16633" y="2541"/>
                  </a:lnTo>
                  <a:lnTo>
                    <a:pt x="16462" y="2541"/>
                  </a:lnTo>
                  <a:lnTo>
                    <a:pt x="16364" y="2589"/>
                  </a:lnTo>
                  <a:lnTo>
                    <a:pt x="13653" y="4958"/>
                  </a:lnTo>
                  <a:lnTo>
                    <a:pt x="13580" y="5007"/>
                  </a:lnTo>
                  <a:lnTo>
                    <a:pt x="13458" y="5007"/>
                  </a:lnTo>
                  <a:lnTo>
                    <a:pt x="13360" y="4983"/>
                  </a:lnTo>
                  <a:lnTo>
                    <a:pt x="13238" y="4885"/>
                  </a:lnTo>
                  <a:lnTo>
                    <a:pt x="13140" y="4763"/>
                  </a:lnTo>
                  <a:lnTo>
                    <a:pt x="13092" y="4641"/>
                  </a:lnTo>
                  <a:lnTo>
                    <a:pt x="13092" y="4543"/>
                  </a:lnTo>
                  <a:lnTo>
                    <a:pt x="13140" y="4446"/>
                  </a:lnTo>
                  <a:lnTo>
                    <a:pt x="15607" y="1490"/>
                  </a:lnTo>
                  <a:lnTo>
                    <a:pt x="15656" y="1393"/>
                  </a:lnTo>
                  <a:lnTo>
                    <a:pt x="15656" y="1319"/>
                  </a:lnTo>
                  <a:lnTo>
                    <a:pt x="15656" y="1222"/>
                  </a:lnTo>
                  <a:lnTo>
                    <a:pt x="15607" y="1148"/>
                  </a:lnTo>
                  <a:lnTo>
                    <a:pt x="15534" y="1100"/>
                  </a:lnTo>
                  <a:lnTo>
                    <a:pt x="15363" y="1100"/>
                  </a:lnTo>
                  <a:lnTo>
                    <a:pt x="15265" y="1148"/>
                  </a:lnTo>
                  <a:lnTo>
                    <a:pt x="12310" y="3615"/>
                  </a:lnTo>
                  <a:lnTo>
                    <a:pt x="12212" y="3664"/>
                  </a:lnTo>
                  <a:lnTo>
                    <a:pt x="12115" y="3664"/>
                  </a:lnTo>
                  <a:lnTo>
                    <a:pt x="11993" y="3615"/>
                  </a:lnTo>
                  <a:lnTo>
                    <a:pt x="11895" y="3517"/>
                  </a:lnTo>
                  <a:lnTo>
                    <a:pt x="11797" y="3395"/>
                  </a:lnTo>
                  <a:lnTo>
                    <a:pt x="11748" y="3298"/>
                  </a:lnTo>
                  <a:lnTo>
                    <a:pt x="11748" y="3176"/>
                  </a:lnTo>
                  <a:lnTo>
                    <a:pt x="11797" y="3102"/>
                  </a:lnTo>
                  <a:lnTo>
                    <a:pt x="14166" y="391"/>
                  </a:lnTo>
                  <a:lnTo>
                    <a:pt x="14215" y="294"/>
                  </a:lnTo>
                  <a:lnTo>
                    <a:pt x="14215" y="220"/>
                  </a:lnTo>
                  <a:lnTo>
                    <a:pt x="14215" y="123"/>
                  </a:lnTo>
                  <a:lnTo>
                    <a:pt x="14166" y="49"/>
                  </a:lnTo>
                  <a:lnTo>
                    <a:pt x="14093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1" name="Google Shape;1471;p76"/>
          <p:cNvGrpSpPr/>
          <p:nvPr/>
        </p:nvGrpSpPr>
        <p:grpSpPr>
          <a:xfrm>
            <a:off x="2577336" y="4333486"/>
            <a:ext cx="418585" cy="344056"/>
            <a:chOff x="3238475" y="5012225"/>
            <a:chExt cx="500700" cy="411550"/>
          </a:xfrm>
        </p:grpSpPr>
        <p:sp>
          <p:nvSpPr>
            <p:cNvPr id="1472" name="Google Shape;1472;p76"/>
            <p:cNvSpPr/>
            <p:nvPr/>
          </p:nvSpPr>
          <p:spPr>
            <a:xfrm>
              <a:off x="3238475" y="5315050"/>
              <a:ext cx="500700" cy="108725"/>
            </a:xfrm>
            <a:custGeom>
              <a:rect b="b" l="l" r="r" t="t"/>
              <a:pathLst>
                <a:path extrusionOk="0" h="4349" w="20028">
                  <a:moveTo>
                    <a:pt x="17683" y="856"/>
                  </a:moveTo>
                  <a:lnTo>
                    <a:pt x="17781" y="880"/>
                  </a:lnTo>
                  <a:lnTo>
                    <a:pt x="17854" y="929"/>
                  </a:lnTo>
                  <a:lnTo>
                    <a:pt x="17903" y="1002"/>
                  </a:lnTo>
                  <a:lnTo>
                    <a:pt x="17927" y="1100"/>
                  </a:lnTo>
                  <a:lnTo>
                    <a:pt x="17903" y="1198"/>
                  </a:lnTo>
                  <a:lnTo>
                    <a:pt x="17854" y="1271"/>
                  </a:lnTo>
                  <a:lnTo>
                    <a:pt x="17781" y="1320"/>
                  </a:lnTo>
                  <a:lnTo>
                    <a:pt x="17683" y="1344"/>
                  </a:lnTo>
                  <a:lnTo>
                    <a:pt x="2345" y="1344"/>
                  </a:lnTo>
                  <a:lnTo>
                    <a:pt x="2247" y="1320"/>
                  </a:lnTo>
                  <a:lnTo>
                    <a:pt x="2174" y="1271"/>
                  </a:lnTo>
                  <a:lnTo>
                    <a:pt x="2125" y="1198"/>
                  </a:lnTo>
                  <a:lnTo>
                    <a:pt x="2101" y="1100"/>
                  </a:lnTo>
                  <a:lnTo>
                    <a:pt x="2125" y="1002"/>
                  </a:lnTo>
                  <a:lnTo>
                    <a:pt x="2174" y="929"/>
                  </a:lnTo>
                  <a:lnTo>
                    <a:pt x="2247" y="880"/>
                  </a:lnTo>
                  <a:lnTo>
                    <a:pt x="2345" y="856"/>
                  </a:lnTo>
                  <a:close/>
                  <a:moveTo>
                    <a:pt x="367" y="1"/>
                  </a:moveTo>
                  <a:lnTo>
                    <a:pt x="269" y="25"/>
                  </a:lnTo>
                  <a:lnTo>
                    <a:pt x="196" y="74"/>
                  </a:lnTo>
                  <a:lnTo>
                    <a:pt x="123" y="123"/>
                  </a:lnTo>
                  <a:lnTo>
                    <a:pt x="74" y="196"/>
                  </a:lnTo>
                  <a:lnTo>
                    <a:pt x="49" y="270"/>
                  </a:lnTo>
                  <a:lnTo>
                    <a:pt x="25" y="343"/>
                  </a:lnTo>
                  <a:lnTo>
                    <a:pt x="1" y="441"/>
                  </a:lnTo>
                  <a:lnTo>
                    <a:pt x="25" y="514"/>
                  </a:lnTo>
                  <a:lnTo>
                    <a:pt x="49" y="587"/>
                  </a:lnTo>
                  <a:lnTo>
                    <a:pt x="74" y="660"/>
                  </a:lnTo>
                  <a:lnTo>
                    <a:pt x="123" y="734"/>
                  </a:lnTo>
                  <a:lnTo>
                    <a:pt x="196" y="782"/>
                  </a:lnTo>
                  <a:lnTo>
                    <a:pt x="269" y="831"/>
                  </a:lnTo>
                  <a:lnTo>
                    <a:pt x="367" y="856"/>
                  </a:lnTo>
                  <a:lnTo>
                    <a:pt x="440" y="856"/>
                  </a:lnTo>
                  <a:lnTo>
                    <a:pt x="489" y="880"/>
                  </a:lnTo>
                  <a:lnTo>
                    <a:pt x="562" y="905"/>
                  </a:lnTo>
                  <a:lnTo>
                    <a:pt x="709" y="1051"/>
                  </a:lnTo>
                  <a:lnTo>
                    <a:pt x="855" y="1246"/>
                  </a:lnTo>
                  <a:lnTo>
                    <a:pt x="1026" y="1491"/>
                  </a:lnTo>
                  <a:lnTo>
                    <a:pt x="1344" y="2028"/>
                  </a:lnTo>
                  <a:lnTo>
                    <a:pt x="1637" y="2516"/>
                  </a:lnTo>
                  <a:lnTo>
                    <a:pt x="1906" y="3005"/>
                  </a:lnTo>
                  <a:lnTo>
                    <a:pt x="2174" y="3469"/>
                  </a:lnTo>
                  <a:lnTo>
                    <a:pt x="2467" y="3884"/>
                  </a:lnTo>
                  <a:lnTo>
                    <a:pt x="2589" y="4055"/>
                  </a:lnTo>
                  <a:lnTo>
                    <a:pt x="2736" y="4226"/>
                  </a:lnTo>
                  <a:lnTo>
                    <a:pt x="2809" y="4275"/>
                  </a:lnTo>
                  <a:lnTo>
                    <a:pt x="2882" y="4299"/>
                  </a:lnTo>
                  <a:lnTo>
                    <a:pt x="2980" y="4324"/>
                  </a:lnTo>
                  <a:lnTo>
                    <a:pt x="3053" y="4348"/>
                  </a:lnTo>
                  <a:lnTo>
                    <a:pt x="16975" y="4348"/>
                  </a:lnTo>
                  <a:lnTo>
                    <a:pt x="17048" y="4324"/>
                  </a:lnTo>
                  <a:lnTo>
                    <a:pt x="17146" y="4299"/>
                  </a:lnTo>
                  <a:lnTo>
                    <a:pt x="17219" y="4275"/>
                  </a:lnTo>
                  <a:lnTo>
                    <a:pt x="17292" y="4226"/>
                  </a:lnTo>
                  <a:lnTo>
                    <a:pt x="17439" y="4055"/>
                  </a:lnTo>
                  <a:lnTo>
                    <a:pt x="17561" y="3884"/>
                  </a:lnTo>
                  <a:lnTo>
                    <a:pt x="17854" y="3469"/>
                  </a:lnTo>
                  <a:lnTo>
                    <a:pt x="18122" y="3005"/>
                  </a:lnTo>
                  <a:lnTo>
                    <a:pt x="18391" y="2516"/>
                  </a:lnTo>
                  <a:lnTo>
                    <a:pt x="18684" y="2028"/>
                  </a:lnTo>
                  <a:lnTo>
                    <a:pt x="19002" y="1491"/>
                  </a:lnTo>
                  <a:lnTo>
                    <a:pt x="19173" y="1246"/>
                  </a:lnTo>
                  <a:lnTo>
                    <a:pt x="19319" y="1051"/>
                  </a:lnTo>
                  <a:lnTo>
                    <a:pt x="19466" y="905"/>
                  </a:lnTo>
                  <a:lnTo>
                    <a:pt x="19539" y="880"/>
                  </a:lnTo>
                  <a:lnTo>
                    <a:pt x="19588" y="856"/>
                  </a:lnTo>
                  <a:lnTo>
                    <a:pt x="19661" y="856"/>
                  </a:lnTo>
                  <a:lnTo>
                    <a:pt x="19759" y="831"/>
                  </a:lnTo>
                  <a:lnTo>
                    <a:pt x="19832" y="782"/>
                  </a:lnTo>
                  <a:lnTo>
                    <a:pt x="19905" y="734"/>
                  </a:lnTo>
                  <a:lnTo>
                    <a:pt x="19954" y="660"/>
                  </a:lnTo>
                  <a:lnTo>
                    <a:pt x="19979" y="587"/>
                  </a:lnTo>
                  <a:lnTo>
                    <a:pt x="20003" y="514"/>
                  </a:lnTo>
                  <a:lnTo>
                    <a:pt x="20027" y="441"/>
                  </a:lnTo>
                  <a:lnTo>
                    <a:pt x="20003" y="343"/>
                  </a:lnTo>
                  <a:lnTo>
                    <a:pt x="19979" y="270"/>
                  </a:lnTo>
                  <a:lnTo>
                    <a:pt x="19954" y="196"/>
                  </a:lnTo>
                  <a:lnTo>
                    <a:pt x="19881" y="123"/>
                  </a:lnTo>
                  <a:lnTo>
                    <a:pt x="19832" y="74"/>
                  </a:lnTo>
                  <a:lnTo>
                    <a:pt x="19759" y="25"/>
                  </a:lnTo>
                  <a:lnTo>
                    <a:pt x="1966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76"/>
            <p:cNvSpPr/>
            <p:nvPr/>
          </p:nvSpPr>
          <p:spPr>
            <a:xfrm>
              <a:off x="3282450" y="5160575"/>
              <a:ext cx="412750" cy="140475"/>
            </a:xfrm>
            <a:custGeom>
              <a:rect b="b" l="l" r="r" t="t"/>
              <a:pathLst>
                <a:path extrusionOk="0" h="5619" w="16510">
                  <a:moveTo>
                    <a:pt x="8475" y="1"/>
                  </a:moveTo>
                  <a:lnTo>
                    <a:pt x="8157" y="50"/>
                  </a:lnTo>
                  <a:lnTo>
                    <a:pt x="7840" y="99"/>
                  </a:lnTo>
                  <a:lnTo>
                    <a:pt x="7522" y="172"/>
                  </a:lnTo>
                  <a:lnTo>
                    <a:pt x="7229" y="270"/>
                  </a:lnTo>
                  <a:lnTo>
                    <a:pt x="6936" y="367"/>
                  </a:lnTo>
                  <a:lnTo>
                    <a:pt x="6643" y="514"/>
                  </a:lnTo>
                  <a:lnTo>
                    <a:pt x="6374" y="660"/>
                  </a:lnTo>
                  <a:lnTo>
                    <a:pt x="6106" y="807"/>
                  </a:lnTo>
                  <a:lnTo>
                    <a:pt x="5862" y="1002"/>
                  </a:lnTo>
                  <a:lnTo>
                    <a:pt x="5617" y="1173"/>
                  </a:lnTo>
                  <a:lnTo>
                    <a:pt x="5398" y="1393"/>
                  </a:lnTo>
                  <a:lnTo>
                    <a:pt x="5202" y="1613"/>
                  </a:lnTo>
                  <a:lnTo>
                    <a:pt x="5007" y="1857"/>
                  </a:lnTo>
                  <a:lnTo>
                    <a:pt x="4811" y="2101"/>
                  </a:lnTo>
                  <a:lnTo>
                    <a:pt x="4640" y="2370"/>
                  </a:lnTo>
                  <a:lnTo>
                    <a:pt x="4372" y="2272"/>
                  </a:lnTo>
                  <a:lnTo>
                    <a:pt x="4103" y="2223"/>
                  </a:lnTo>
                  <a:lnTo>
                    <a:pt x="3834" y="2199"/>
                  </a:lnTo>
                  <a:lnTo>
                    <a:pt x="3541" y="2175"/>
                  </a:lnTo>
                  <a:lnTo>
                    <a:pt x="3199" y="2199"/>
                  </a:lnTo>
                  <a:lnTo>
                    <a:pt x="2858" y="2248"/>
                  </a:lnTo>
                  <a:lnTo>
                    <a:pt x="2516" y="2345"/>
                  </a:lnTo>
                  <a:lnTo>
                    <a:pt x="2198" y="2443"/>
                  </a:lnTo>
                  <a:lnTo>
                    <a:pt x="1881" y="2590"/>
                  </a:lnTo>
                  <a:lnTo>
                    <a:pt x="1588" y="2761"/>
                  </a:lnTo>
                  <a:lnTo>
                    <a:pt x="1319" y="2956"/>
                  </a:lnTo>
                  <a:lnTo>
                    <a:pt x="1075" y="3176"/>
                  </a:lnTo>
                  <a:lnTo>
                    <a:pt x="855" y="3420"/>
                  </a:lnTo>
                  <a:lnTo>
                    <a:pt x="635" y="3689"/>
                  </a:lnTo>
                  <a:lnTo>
                    <a:pt x="464" y="3982"/>
                  </a:lnTo>
                  <a:lnTo>
                    <a:pt x="318" y="4275"/>
                  </a:lnTo>
                  <a:lnTo>
                    <a:pt x="195" y="4592"/>
                  </a:lnTo>
                  <a:lnTo>
                    <a:pt x="98" y="4910"/>
                  </a:lnTo>
                  <a:lnTo>
                    <a:pt x="24" y="5252"/>
                  </a:lnTo>
                  <a:lnTo>
                    <a:pt x="0" y="5618"/>
                  </a:lnTo>
                  <a:lnTo>
                    <a:pt x="16510" y="5618"/>
                  </a:lnTo>
                  <a:lnTo>
                    <a:pt x="16437" y="5423"/>
                  </a:lnTo>
                  <a:lnTo>
                    <a:pt x="16339" y="5252"/>
                  </a:lnTo>
                  <a:lnTo>
                    <a:pt x="16119" y="4934"/>
                  </a:lnTo>
                  <a:lnTo>
                    <a:pt x="15851" y="4641"/>
                  </a:lnTo>
                  <a:lnTo>
                    <a:pt x="15533" y="4397"/>
                  </a:lnTo>
                  <a:lnTo>
                    <a:pt x="15362" y="4299"/>
                  </a:lnTo>
                  <a:lnTo>
                    <a:pt x="15191" y="4202"/>
                  </a:lnTo>
                  <a:lnTo>
                    <a:pt x="15020" y="4104"/>
                  </a:lnTo>
                  <a:lnTo>
                    <a:pt x="14825" y="4055"/>
                  </a:lnTo>
                  <a:lnTo>
                    <a:pt x="14629" y="3982"/>
                  </a:lnTo>
                  <a:lnTo>
                    <a:pt x="14434" y="3957"/>
                  </a:lnTo>
                  <a:lnTo>
                    <a:pt x="14214" y="3933"/>
                  </a:lnTo>
                  <a:lnTo>
                    <a:pt x="14019" y="3909"/>
                  </a:lnTo>
                  <a:lnTo>
                    <a:pt x="13775" y="3933"/>
                  </a:lnTo>
                  <a:lnTo>
                    <a:pt x="13555" y="3957"/>
                  </a:lnTo>
                  <a:lnTo>
                    <a:pt x="13457" y="3542"/>
                  </a:lnTo>
                  <a:lnTo>
                    <a:pt x="13335" y="3151"/>
                  </a:lnTo>
                  <a:lnTo>
                    <a:pt x="13164" y="2761"/>
                  </a:lnTo>
                  <a:lnTo>
                    <a:pt x="12969" y="2394"/>
                  </a:lnTo>
                  <a:lnTo>
                    <a:pt x="12749" y="2052"/>
                  </a:lnTo>
                  <a:lnTo>
                    <a:pt x="12505" y="1710"/>
                  </a:lnTo>
                  <a:lnTo>
                    <a:pt x="12212" y="1417"/>
                  </a:lnTo>
                  <a:lnTo>
                    <a:pt x="11918" y="1124"/>
                  </a:lnTo>
                  <a:lnTo>
                    <a:pt x="11577" y="880"/>
                  </a:lnTo>
                  <a:lnTo>
                    <a:pt x="11235" y="660"/>
                  </a:lnTo>
                  <a:lnTo>
                    <a:pt x="10868" y="465"/>
                  </a:lnTo>
                  <a:lnTo>
                    <a:pt x="10477" y="294"/>
                  </a:lnTo>
                  <a:lnTo>
                    <a:pt x="10087" y="172"/>
                  </a:lnTo>
                  <a:lnTo>
                    <a:pt x="9672" y="74"/>
                  </a:lnTo>
                  <a:lnTo>
                    <a:pt x="9232" y="25"/>
                  </a:lnTo>
                  <a:lnTo>
                    <a:pt x="8792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76"/>
            <p:cNvSpPr/>
            <p:nvPr/>
          </p:nvSpPr>
          <p:spPr>
            <a:xfrm>
              <a:off x="3473550" y="5012225"/>
              <a:ext cx="30550" cy="129450"/>
            </a:xfrm>
            <a:custGeom>
              <a:rect b="b" l="l" r="r" t="t"/>
              <a:pathLst>
                <a:path extrusionOk="0" h="5178" w="1222">
                  <a:moveTo>
                    <a:pt x="953" y="0"/>
                  </a:moveTo>
                  <a:lnTo>
                    <a:pt x="831" y="24"/>
                  </a:lnTo>
                  <a:lnTo>
                    <a:pt x="758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35" y="464"/>
                  </a:lnTo>
                  <a:lnTo>
                    <a:pt x="587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3" y="1246"/>
                  </a:lnTo>
                  <a:lnTo>
                    <a:pt x="74" y="1368"/>
                  </a:lnTo>
                  <a:lnTo>
                    <a:pt x="25" y="1490"/>
                  </a:lnTo>
                  <a:lnTo>
                    <a:pt x="0" y="1636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4" y="2271"/>
                  </a:lnTo>
                  <a:lnTo>
                    <a:pt x="123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6"/>
                  </a:lnTo>
                  <a:lnTo>
                    <a:pt x="587" y="3029"/>
                  </a:lnTo>
                  <a:lnTo>
                    <a:pt x="635" y="3175"/>
                  </a:lnTo>
                  <a:lnTo>
                    <a:pt x="660" y="3346"/>
                  </a:lnTo>
                  <a:lnTo>
                    <a:pt x="635" y="3541"/>
                  </a:lnTo>
                  <a:lnTo>
                    <a:pt x="587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3" y="4299"/>
                  </a:lnTo>
                  <a:lnTo>
                    <a:pt x="74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0" y="5007"/>
                  </a:lnTo>
                  <a:lnTo>
                    <a:pt x="74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09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2" y="3517"/>
                  </a:lnTo>
                  <a:lnTo>
                    <a:pt x="1222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60"/>
                  </a:lnTo>
                  <a:lnTo>
                    <a:pt x="953" y="2564"/>
                  </a:lnTo>
                  <a:lnTo>
                    <a:pt x="831" y="2394"/>
                  </a:lnTo>
                  <a:lnTo>
                    <a:pt x="709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09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22" y="293"/>
                  </a:lnTo>
                  <a:lnTo>
                    <a:pt x="1222" y="171"/>
                  </a:lnTo>
                  <a:lnTo>
                    <a:pt x="1148" y="98"/>
                  </a:lnTo>
                  <a:lnTo>
                    <a:pt x="1051" y="2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76"/>
            <p:cNvSpPr/>
            <p:nvPr/>
          </p:nvSpPr>
          <p:spPr>
            <a:xfrm>
              <a:off x="3429575" y="5012225"/>
              <a:ext cx="31175" cy="129450"/>
            </a:xfrm>
            <a:custGeom>
              <a:rect b="b" l="l" r="r" t="t"/>
              <a:pathLst>
                <a:path extrusionOk="0" h="5178" w="1247">
                  <a:moveTo>
                    <a:pt x="953" y="0"/>
                  </a:moveTo>
                  <a:lnTo>
                    <a:pt x="856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2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70" y="1026"/>
                  </a:lnTo>
                  <a:lnTo>
                    <a:pt x="148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36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71"/>
                  </a:lnTo>
                  <a:lnTo>
                    <a:pt x="148" y="2394"/>
                  </a:lnTo>
                  <a:lnTo>
                    <a:pt x="270" y="2613"/>
                  </a:lnTo>
                  <a:lnTo>
                    <a:pt x="416" y="2784"/>
                  </a:lnTo>
                  <a:lnTo>
                    <a:pt x="514" y="2906"/>
                  </a:lnTo>
                  <a:lnTo>
                    <a:pt x="612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1"/>
                  </a:lnTo>
                  <a:lnTo>
                    <a:pt x="612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70" y="4103"/>
                  </a:lnTo>
                  <a:lnTo>
                    <a:pt x="148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4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8" y="3688"/>
                  </a:lnTo>
                  <a:lnTo>
                    <a:pt x="1222" y="3517"/>
                  </a:lnTo>
                  <a:lnTo>
                    <a:pt x="1247" y="3346"/>
                  </a:lnTo>
                  <a:lnTo>
                    <a:pt x="1222" y="3175"/>
                  </a:lnTo>
                  <a:lnTo>
                    <a:pt x="1198" y="3029"/>
                  </a:lnTo>
                  <a:lnTo>
                    <a:pt x="1149" y="2882"/>
                  </a:lnTo>
                  <a:lnTo>
                    <a:pt x="1100" y="2760"/>
                  </a:lnTo>
                  <a:lnTo>
                    <a:pt x="978" y="2564"/>
                  </a:lnTo>
                  <a:lnTo>
                    <a:pt x="831" y="2394"/>
                  </a:lnTo>
                  <a:lnTo>
                    <a:pt x="734" y="2271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6"/>
                  </a:lnTo>
                  <a:lnTo>
                    <a:pt x="636" y="1490"/>
                  </a:lnTo>
                  <a:lnTo>
                    <a:pt x="734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8" y="611"/>
                  </a:lnTo>
                  <a:lnTo>
                    <a:pt x="1222" y="464"/>
                  </a:lnTo>
                  <a:lnTo>
                    <a:pt x="1247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6" y="2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76"/>
            <p:cNvSpPr/>
            <p:nvPr/>
          </p:nvSpPr>
          <p:spPr>
            <a:xfrm>
              <a:off x="3516900" y="5012225"/>
              <a:ext cx="31175" cy="129450"/>
            </a:xfrm>
            <a:custGeom>
              <a:rect b="b" l="l" r="r" t="t"/>
              <a:pathLst>
                <a:path extrusionOk="0" h="5178" w="1247">
                  <a:moveTo>
                    <a:pt x="953" y="0"/>
                  </a:moveTo>
                  <a:lnTo>
                    <a:pt x="855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3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36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71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3" y="2906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1"/>
                  </a:lnTo>
                  <a:lnTo>
                    <a:pt x="611" y="3688"/>
                  </a:lnTo>
                  <a:lnTo>
                    <a:pt x="513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4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099" y="3932"/>
                  </a:lnTo>
                  <a:lnTo>
                    <a:pt x="1173" y="3810"/>
                  </a:lnTo>
                  <a:lnTo>
                    <a:pt x="1197" y="3688"/>
                  </a:lnTo>
                  <a:lnTo>
                    <a:pt x="1246" y="3517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197" y="3029"/>
                  </a:lnTo>
                  <a:lnTo>
                    <a:pt x="1173" y="2882"/>
                  </a:lnTo>
                  <a:lnTo>
                    <a:pt x="1099" y="2760"/>
                  </a:lnTo>
                  <a:lnTo>
                    <a:pt x="977" y="2564"/>
                  </a:lnTo>
                  <a:lnTo>
                    <a:pt x="831" y="2394"/>
                  </a:lnTo>
                  <a:lnTo>
                    <a:pt x="733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099" y="879"/>
                  </a:lnTo>
                  <a:lnTo>
                    <a:pt x="1173" y="757"/>
                  </a:lnTo>
                  <a:lnTo>
                    <a:pt x="1197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73" y="98"/>
                  </a:lnTo>
                  <a:lnTo>
                    <a:pt x="1075" y="2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7" name="Google Shape;1477;p76"/>
          <p:cNvGrpSpPr/>
          <p:nvPr/>
        </p:nvGrpSpPr>
        <p:grpSpPr>
          <a:xfrm>
            <a:off x="3683970" y="4296723"/>
            <a:ext cx="459424" cy="417561"/>
            <a:chOff x="4562200" y="4968250"/>
            <a:chExt cx="549550" cy="499475"/>
          </a:xfrm>
        </p:grpSpPr>
        <p:sp>
          <p:nvSpPr>
            <p:cNvPr id="1478" name="Google Shape;1478;p76"/>
            <p:cNvSpPr/>
            <p:nvPr/>
          </p:nvSpPr>
          <p:spPr>
            <a:xfrm>
              <a:off x="4842450" y="5242400"/>
              <a:ext cx="213125" cy="225325"/>
            </a:xfrm>
            <a:custGeom>
              <a:rect b="b" l="l" r="r" t="t"/>
              <a:pathLst>
                <a:path extrusionOk="0" h="9013" w="8525">
                  <a:moveTo>
                    <a:pt x="8524" y="1"/>
                  </a:moveTo>
                  <a:lnTo>
                    <a:pt x="2272" y="3542"/>
                  </a:lnTo>
                  <a:lnTo>
                    <a:pt x="2150" y="3591"/>
                  </a:lnTo>
                  <a:lnTo>
                    <a:pt x="2028" y="3615"/>
                  </a:lnTo>
                  <a:lnTo>
                    <a:pt x="1906" y="3591"/>
                  </a:lnTo>
                  <a:lnTo>
                    <a:pt x="1808" y="3566"/>
                  </a:lnTo>
                  <a:lnTo>
                    <a:pt x="1735" y="3517"/>
                  </a:lnTo>
                  <a:lnTo>
                    <a:pt x="1662" y="3444"/>
                  </a:lnTo>
                  <a:lnTo>
                    <a:pt x="1588" y="3371"/>
                  </a:lnTo>
                  <a:lnTo>
                    <a:pt x="1" y="440"/>
                  </a:lnTo>
                  <a:lnTo>
                    <a:pt x="1" y="9013"/>
                  </a:lnTo>
                  <a:lnTo>
                    <a:pt x="8524" y="4104"/>
                  </a:lnTo>
                  <a:lnTo>
                    <a:pt x="8524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76"/>
            <p:cNvSpPr/>
            <p:nvPr/>
          </p:nvSpPr>
          <p:spPr>
            <a:xfrm>
              <a:off x="4617775" y="5241800"/>
              <a:ext cx="212500" cy="225925"/>
            </a:xfrm>
            <a:custGeom>
              <a:rect b="b" l="l" r="r" t="t"/>
              <a:pathLst>
                <a:path extrusionOk="0" h="9037" w="8500">
                  <a:moveTo>
                    <a:pt x="0" y="0"/>
                  </a:moveTo>
                  <a:lnTo>
                    <a:pt x="0" y="4128"/>
                  </a:lnTo>
                  <a:lnTo>
                    <a:pt x="8499" y="9037"/>
                  </a:lnTo>
                  <a:lnTo>
                    <a:pt x="8499" y="586"/>
                  </a:lnTo>
                  <a:lnTo>
                    <a:pt x="6961" y="3395"/>
                  </a:lnTo>
                  <a:lnTo>
                    <a:pt x="6887" y="3468"/>
                  </a:lnTo>
                  <a:lnTo>
                    <a:pt x="6814" y="3541"/>
                  </a:lnTo>
                  <a:lnTo>
                    <a:pt x="6741" y="3590"/>
                  </a:lnTo>
                  <a:lnTo>
                    <a:pt x="6643" y="3615"/>
                  </a:lnTo>
                  <a:lnTo>
                    <a:pt x="6521" y="3639"/>
                  </a:lnTo>
                  <a:lnTo>
                    <a:pt x="6399" y="3615"/>
                  </a:lnTo>
                  <a:lnTo>
                    <a:pt x="6277" y="3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76"/>
            <p:cNvSpPr/>
            <p:nvPr/>
          </p:nvSpPr>
          <p:spPr>
            <a:xfrm>
              <a:off x="4631200" y="4968250"/>
              <a:ext cx="411550" cy="236325"/>
            </a:xfrm>
            <a:custGeom>
              <a:rect b="b" l="l" r="r" t="t"/>
              <a:pathLst>
                <a:path extrusionOk="0" h="9453" w="16462">
                  <a:moveTo>
                    <a:pt x="8182" y="1"/>
                  </a:moveTo>
                  <a:lnTo>
                    <a:pt x="0" y="4763"/>
                  </a:lnTo>
                  <a:lnTo>
                    <a:pt x="8231" y="9452"/>
                  </a:lnTo>
                  <a:lnTo>
                    <a:pt x="16462" y="4763"/>
                  </a:lnTo>
                  <a:lnTo>
                    <a:pt x="8182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76"/>
            <p:cNvSpPr/>
            <p:nvPr/>
          </p:nvSpPr>
          <p:spPr>
            <a:xfrm>
              <a:off x="4562200" y="5094025"/>
              <a:ext cx="274800" cy="226550"/>
            </a:xfrm>
            <a:custGeom>
              <a:rect b="b" l="l" r="r" t="t"/>
              <a:pathLst>
                <a:path extrusionOk="0" h="9062" w="10992">
                  <a:moveTo>
                    <a:pt x="2248" y="1"/>
                  </a:moveTo>
                  <a:lnTo>
                    <a:pt x="1" y="4079"/>
                  </a:lnTo>
                  <a:lnTo>
                    <a:pt x="8744" y="9062"/>
                  </a:lnTo>
                  <a:lnTo>
                    <a:pt x="10991" y="4983"/>
                  </a:lnTo>
                  <a:lnTo>
                    <a:pt x="2248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76"/>
            <p:cNvSpPr/>
            <p:nvPr/>
          </p:nvSpPr>
          <p:spPr>
            <a:xfrm>
              <a:off x="4836975" y="5094025"/>
              <a:ext cx="274775" cy="226550"/>
            </a:xfrm>
            <a:custGeom>
              <a:rect b="b" l="l" r="r" t="t"/>
              <a:pathLst>
                <a:path extrusionOk="0" h="9062" w="10991">
                  <a:moveTo>
                    <a:pt x="8743" y="1"/>
                  </a:moveTo>
                  <a:lnTo>
                    <a:pt x="0" y="4983"/>
                  </a:lnTo>
                  <a:lnTo>
                    <a:pt x="2247" y="9062"/>
                  </a:lnTo>
                  <a:lnTo>
                    <a:pt x="10990" y="4079"/>
                  </a:lnTo>
                  <a:lnTo>
                    <a:pt x="8743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3" name="Google Shape;1483;p76"/>
          <p:cNvGrpSpPr/>
          <p:nvPr/>
        </p:nvGrpSpPr>
        <p:grpSpPr>
          <a:xfrm>
            <a:off x="3190898" y="4320214"/>
            <a:ext cx="318516" cy="370076"/>
            <a:chOff x="3972400" y="4996350"/>
            <a:chExt cx="381000" cy="442675"/>
          </a:xfrm>
        </p:grpSpPr>
        <p:sp>
          <p:nvSpPr>
            <p:cNvPr id="1484" name="Google Shape;1484;p76"/>
            <p:cNvSpPr/>
            <p:nvPr/>
          </p:nvSpPr>
          <p:spPr>
            <a:xfrm>
              <a:off x="4157400" y="4996350"/>
              <a:ext cx="86725" cy="103200"/>
            </a:xfrm>
            <a:custGeom>
              <a:rect b="b" l="l" r="r" t="t"/>
              <a:pathLst>
                <a:path extrusionOk="0" h="4128" w="3469">
                  <a:moveTo>
                    <a:pt x="3395" y="0"/>
                  </a:moveTo>
                  <a:lnTo>
                    <a:pt x="3029" y="98"/>
                  </a:lnTo>
                  <a:lnTo>
                    <a:pt x="2638" y="195"/>
                  </a:lnTo>
                  <a:lnTo>
                    <a:pt x="2149" y="342"/>
                  </a:lnTo>
                  <a:lnTo>
                    <a:pt x="1661" y="537"/>
                  </a:lnTo>
                  <a:lnTo>
                    <a:pt x="1392" y="659"/>
                  </a:lnTo>
                  <a:lnTo>
                    <a:pt x="1148" y="806"/>
                  </a:lnTo>
                  <a:lnTo>
                    <a:pt x="904" y="953"/>
                  </a:lnTo>
                  <a:lnTo>
                    <a:pt x="684" y="1124"/>
                  </a:lnTo>
                  <a:lnTo>
                    <a:pt x="489" y="1319"/>
                  </a:lnTo>
                  <a:lnTo>
                    <a:pt x="318" y="1514"/>
                  </a:lnTo>
                  <a:lnTo>
                    <a:pt x="196" y="1710"/>
                  </a:lnTo>
                  <a:lnTo>
                    <a:pt x="98" y="1929"/>
                  </a:lnTo>
                  <a:lnTo>
                    <a:pt x="49" y="2149"/>
                  </a:lnTo>
                  <a:lnTo>
                    <a:pt x="0" y="2369"/>
                  </a:lnTo>
                  <a:lnTo>
                    <a:pt x="0" y="2589"/>
                  </a:lnTo>
                  <a:lnTo>
                    <a:pt x="25" y="2784"/>
                  </a:lnTo>
                  <a:lnTo>
                    <a:pt x="49" y="2980"/>
                  </a:lnTo>
                  <a:lnTo>
                    <a:pt x="98" y="3175"/>
                  </a:lnTo>
                  <a:lnTo>
                    <a:pt x="220" y="3517"/>
                  </a:lnTo>
                  <a:lnTo>
                    <a:pt x="342" y="3786"/>
                  </a:lnTo>
                  <a:lnTo>
                    <a:pt x="489" y="4030"/>
                  </a:lnTo>
                  <a:lnTo>
                    <a:pt x="757" y="4079"/>
                  </a:lnTo>
                  <a:lnTo>
                    <a:pt x="1050" y="4103"/>
                  </a:lnTo>
                  <a:lnTo>
                    <a:pt x="1392" y="4128"/>
                  </a:lnTo>
                  <a:lnTo>
                    <a:pt x="1588" y="4103"/>
                  </a:lnTo>
                  <a:lnTo>
                    <a:pt x="1808" y="4079"/>
                  </a:lnTo>
                  <a:lnTo>
                    <a:pt x="2003" y="4030"/>
                  </a:lnTo>
                  <a:lnTo>
                    <a:pt x="2198" y="3957"/>
                  </a:lnTo>
                  <a:lnTo>
                    <a:pt x="2394" y="3859"/>
                  </a:lnTo>
                  <a:lnTo>
                    <a:pt x="2589" y="3737"/>
                  </a:lnTo>
                  <a:lnTo>
                    <a:pt x="2760" y="3590"/>
                  </a:lnTo>
                  <a:lnTo>
                    <a:pt x="2931" y="3395"/>
                  </a:lnTo>
                  <a:lnTo>
                    <a:pt x="3053" y="3175"/>
                  </a:lnTo>
                  <a:lnTo>
                    <a:pt x="3175" y="2931"/>
                  </a:lnTo>
                  <a:lnTo>
                    <a:pt x="3273" y="2662"/>
                  </a:lnTo>
                  <a:lnTo>
                    <a:pt x="3346" y="2394"/>
                  </a:lnTo>
                  <a:lnTo>
                    <a:pt x="3395" y="2125"/>
                  </a:lnTo>
                  <a:lnTo>
                    <a:pt x="3419" y="1832"/>
                  </a:lnTo>
                  <a:lnTo>
                    <a:pt x="3468" y="1294"/>
                  </a:lnTo>
                  <a:lnTo>
                    <a:pt x="3468" y="782"/>
                  </a:lnTo>
                  <a:lnTo>
                    <a:pt x="3444" y="391"/>
                  </a:lnTo>
                  <a:lnTo>
                    <a:pt x="3395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76"/>
            <p:cNvSpPr/>
            <p:nvPr/>
          </p:nvSpPr>
          <p:spPr>
            <a:xfrm>
              <a:off x="3972400" y="5048250"/>
              <a:ext cx="381000" cy="390775"/>
            </a:xfrm>
            <a:custGeom>
              <a:rect b="b" l="l" r="r" t="t"/>
              <a:pathLst>
                <a:path extrusionOk="0" h="15631" w="15240">
                  <a:moveTo>
                    <a:pt x="4689" y="3810"/>
                  </a:moveTo>
                  <a:lnTo>
                    <a:pt x="4787" y="3834"/>
                  </a:lnTo>
                  <a:lnTo>
                    <a:pt x="4860" y="3908"/>
                  </a:lnTo>
                  <a:lnTo>
                    <a:pt x="4885" y="4005"/>
                  </a:lnTo>
                  <a:lnTo>
                    <a:pt x="4885" y="4103"/>
                  </a:lnTo>
                  <a:lnTo>
                    <a:pt x="4836" y="4176"/>
                  </a:lnTo>
                  <a:lnTo>
                    <a:pt x="4787" y="4250"/>
                  </a:lnTo>
                  <a:lnTo>
                    <a:pt x="4689" y="4298"/>
                  </a:lnTo>
                  <a:lnTo>
                    <a:pt x="4421" y="4347"/>
                  </a:lnTo>
                  <a:lnTo>
                    <a:pt x="4176" y="4421"/>
                  </a:lnTo>
                  <a:lnTo>
                    <a:pt x="3957" y="4518"/>
                  </a:lnTo>
                  <a:lnTo>
                    <a:pt x="3737" y="4640"/>
                  </a:lnTo>
                  <a:lnTo>
                    <a:pt x="3566" y="4787"/>
                  </a:lnTo>
                  <a:lnTo>
                    <a:pt x="3395" y="4933"/>
                  </a:lnTo>
                  <a:lnTo>
                    <a:pt x="3248" y="5080"/>
                  </a:lnTo>
                  <a:lnTo>
                    <a:pt x="3102" y="5251"/>
                  </a:lnTo>
                  <a:lnTo>
                    <a:pt x="3004" y="5422"/>
                  </a:lnTo>
                  <a:lnTo>
                    <a:pt x="2882" y="5617"/>
                  </a:lnTo>
                  <a:lnTo>
                    <a:pt x="2735" y="5984"/>
                  </a:lnTo>
                  <a:lnTo>
                    <a:pt x="2613" y="6374"/>
                  </a:lnTo>
                  <a:lnTo>
                    <a:pt x="2516" y="6765"/>
                  </a:lnTo>
                  <a:lnTo>
                    <a:pt x="2491" y="6838"/>
                  </a:lnTo>
                  <a:lnTo>
                    <a:pt x="2442" y="6912"/>
                  </a:lnTo>
                  <a:lnTo>
                    <a:pt x="2369" y="6936"/>
                  </a:lnTo>
                  <a:lnTo>
                    <a:pt x="2296" y="6961"/>
                  </a:lnTo>
                  <a:lnTo>
                    <a:pt x="2247" y="6961"/>
                  </a:lnTo>
                  <a:lnTo>
                    <a:pt x="2149" y="6912"/>
                  </a:lnTo>
                  <a:lnTo>
                    <a:pt x="2076" y="6863"/>
                  </a:lnTo>
                  <a:lnTo>
                    <a:pt x="2052" y="6765"/>
                  </a:lnTo>
                  <a:lnTo>
                    <a:pt x="2052" y="6668"/>
                  </a:lnTo>
                  <a:lnTo>
                    <a:pt x="2100" y="6374"/>
                  </a:lnTo>
                  <a:lnTo>
                    <a:pt x="2174" y="6106"/>
                  </a:lnTo>
                  <a:lnTo>
                    <a:pt x="2271" y="5837"/>
                  </a:lnTo>
                  <a:lnTo>
                    <a:pt x="2369" y="5593"/>
                  </a:lnTo>
                  <a:lnTo>
                    <a:pt x="2491" y="5349"/>
                  </a:lnTo>
                  <a:lnTo>
                    <a:pt x="2613" y="5129"/>
                  </a:lnTo>
                  <a:lnTo>
                    <a:pt x="2760" y="4933"/>
                  </a:lnTo>
                  <a:lnTo>
                    <a:pt x="2906" y="4738"/>
                  </a:lnTo>
                  <a:lnTo>
                    <a:pt x="3077" y="4567"/>
                  </a:lnTo>
                  <a:lnTo>
                    <a:pt x="3248" y="4396"/>
                  </a:lnTo>
                  <a:lnTo>
                    <a:pt x="3444" y="4250"/>
                  </a:lnTo>
                  <a:lnTo>
                    <a:pt x="3663" y="4128"/>
                  </a:lnTo>
                  <a:lnTo>
                    <a:pt x="3883" y="4030"/>
                  </a:lnTo>
                  <a:lnTo>
                    <a:pt x="4103" y="3932"/>
                  </a:lnTo>
                  <a:lnTo>
                    <a:pt x="4347" y="3859"/>
                  </a:lnTo>
                  <a:lnTo>
                    <a:pt x="4616" y="3810"/>
                  </a:lnTo>
                  <a:close/>
                  <a:moveTo>
                    <a:pt x="6374" y="0"/>
                  </a:moveTo>
                  <a:lnTo>
                    <a:pt x="6008" y="293"/>
                  </a:lnTo>
                  <a:lnTo>
                    <a:pt x="6301" y="953"/>
                  </a:lnTo>
                  <a:lnTo>
                    <a:pt x="7083" y="2687"/>
                  </a:lnTo>
                  <a:lnTo>
                    <a:pt x="6619" y="2662"/>
                  </a:lnTo>
                  <a:lnTo>
                    <a:pt x="6179" y="2638"/>
                  </a:lnTo>
                  <a:lnTo>
                    <a:pt x="5373" y="2516"/>
                  </a:lnTo>
                  <a:lnTo>
                    <a:pt x="4592" y="2516"/>
                  </a:lnTo>
                  <a:lnTo>
                    <a:pt x="4421" y="2540"/>
                  </a:lnTo>
                  <a:lnTo>
                    <a:pt x="4225" y="2589"/>
                  </a:lnTo>
                  <a:lnTo>
                    <a:pt x="4030" y="2662"/>
                  </a:lnTo>
                  <a:lnTo>
                    <a:pt x="3834" y="2735"/>
                  </a:lnTo>
                  <a:lnTo>
                    <a:pt x="3419" y="2955"/>
                  </a:lnTo>
                  <a:lnTo>
                    <a:pt x="3004" y="3175"/>
                  </a:lnTo>
                  <a:lnTo>
                    <a:pt x="2638" y="3444"/>
                  </a:lnTo>
                  <a:lnTo>
                    <a:pt x="2271" y="3712"/>
                  </a:lnTo>
                  <a:lnTo>
                    <a:pt x="1929" y="4030"/>
                  </a:lnTo>
                  <a:lnTo>
                    <a:pt x="1612" y="4347"/>
                  </a:lnTo>
                  <a:lnTo>
                    <a:pt x="1319" y="4689"/>
                  </a:lnTo>
                  <a:lnTo>
                    <a:pt x="1075" y="5056"/>
                  </a:lnTo>
                  <a:lnTo>
                    <a:pt x="830" y="5446"/>
                  </a:lnTo>
                  <a:lnTo>
                    <a:pt x="611" y="5862"/>
                  </a:lnTo>
                  <a:lnTo>
                    <a:pt x="440" y="6301"/>
                  </a:lnTo>
                  <a:lnTo>
                    <a:pt x="293" y="6741"/>
                  </a:lnTo>
                  <a:lnTo>
                    <a:pt x="171" y="7205"/>
                  </a:lnTo>
                  <a:lnTo>
                    <a:pt x="73" y="7693"/>
                  </a:lnTo>
                  <a:lnTo>
                    <a:pt x="24" y="8206"/>
                  </a:lnTo>
                  <a:lnTo>
                    <a:pt x="0" y="8719"/>
                  </a:lnTo>
                  <a:lnTo>
                    <a:pt x="24" y="9256"/>
                  </a:lnTo>
                  <a:lnTo>
                    <a:pt x="73" y="9794"/>
                  </a:lnTo>
                  <a:lnTo>
                    <a:pt x="171" y="10307"/>
                  </a:lnTo>
                  <a:lnTo>
                    <a:pt x="293" y="10795"/>
                  </a:lnTo>
                  <a:lnTo>
                    <a:pt x="464" y="11308"/>
                  </a:lnTo>
                  <a:lnTo>
                    <a:pt x="659" y="11772"/>
                  </a:lnTo>
                  <a:lnTo>
                    <a:pt x="879" y="12236"/>
                  </a:lnTo>
                  <a:lnTo>
                    <a:pt x="1123" y="12676"/>
                  </a:lnTo>
                  <a:lnTo>
                    <a:pt x="1392" y="13091"/>
                  </a:lnTo>
                  <a:lnTo>
                    <a:pt x="1710" y="13506"/>
                  </a:lnTo>
                  <a:lnTo>
                    <a:pt x="2027" y="13872"/>
                  </a:lnTo>
                  <a:lnTo>
                    <a:pt x="2393" y="14239"/>
                  </a:lnTo>
                  <a:lnTo>
                    <a:pt x="2760" y="14581"/>
                  </a:lnTo>
                  <a:lnTo>
                    <a:pt x="3151" y="14874"/>
                  </a:lnTo>
                  <a:lnTo>
                    <a:pt x="3590" y="15167"/>
                  </a:lnTo>
                  <a:lnTo>
                    <a:pt x="4030" y="15411"/>
                  </a:lnTo>
                  <a:lnTo>
                    <a:pt x="4225" y="15509"/>
                  </a:lnTo>
                  <a:lnTo>
                    <a:pt x="4421" y="15582"/>
                  </a:lnTo>
                  <a:lnTo>
                    <a:pt x="4640" y="15631"/>
                  </a:lnTo>
                  <a:lnTo>
                    <a:pt x="5275" y="15631"/>
                  </a:lnTo>
                  <a:lnTo>
                    <a:pt x="5739" y="15558"/>
                  </a:lnTo>
                  <a:lnTo>
                    <a:pt x="6668" y="15362"/>
                  </a:lnTo>
                  <a:lnTo>
                    <a:pt x="7132" y="15289"/>
                  </a:lnTo>
                  <a:lnTo>
                    <a:pt x="7376" y="15264"/>
                  </a:lnTo>
                  <a:lnTo>
                    <a:pt x="7864" y="15264"/>
                  </a:lnTo>
                  <a:lnTo>
                    <a:pt x="8108" y="15289"/>
                  </a:lnTo>
                  <a:lnTo>
                    <a:pt x="8597" y="15362"/>
                  </a:lnTo>
                  <a:lnTo>
                    <a:pt x="9549" y="15558"/>
                  </a:lnTo>
                  <a:lnTo>
                    <a:pt x="9989" y="15606"/>
                  </a:lnTo>
                  <a:lnTo>
                    <a:pt x="10209" y="15631"/>
                  </a:lnTo>
                  <a:lnTo>
                    <a:pt x="10429" y="15631"/>
                  </a:lnTo>
                  <a:lnTo>
                    <a:pt x="10648" y="15606"/>
                  </a:lnTo>
                  <a:lnTo>
                    <a:pt x="10868" y="15558"/>
                  </a:lnTo>
                  <a:lnTo>
                    <a:pt x="11064" y="15484"/>
                  </a:lnTo>
                  <a:lnTo>
                    <a:pt x="11283" y="15387"/>
                  </a:lnTo>
                  <a:lnTo>
                    <a:pt x="11723" y="15142"/>
                  </a:lnTo>
                  <a:lnTo>
                    <a:pt x="12114" y="14849"/>
                  </a:lnTo>
                  <a:lnTo>
                    <a:pt x="12529" y="14532"/>
                  </a:lnTo>
                  <a:lnTo>
                    <a:pt x="12895" y="14214"/>
                  </a:lnTo>
                  <a:lnTo>
                    <a:pt x="13237" y="13848"/>
                  </a:lnTo>
                  <a:lnTo>
                    <a:pt x="13555" y="13457"/>
                  </a:lnTo>
                  <a:lnTo>
                    <a:pt x="13872" y="13066"/>
                  </a:lnTo>
                  <a:lnTo>
                    <a:pt x="14141" y="12651"/>
                  </a:lnTo>
                  <a:lnTo>
                    <a:pt x="14385" y="12212"/>
                  </a:lnTo>
                  <a:lnTo>
                    <a:pt x="14605" y="11748"/>
                  </a:lnTo>
                  <a:lnTo>
                    <a:pt x="14800" y="11283"/>
                  </a:lnTo>
                  <a:lnTo>
                    <a:pt x="14947" y="10795"/>
                  </a:lnTo>
                  <a:lnTo>
                    <a:pt x="15069" y="10282"/>
                  </a:lnTo>
                  <a:lnTo>
                    <a:pt x="15167" y="9769"/>
                  </a:lnTo>
                  <a:lnTo>
                    <a:pt x="15216" y="9256"/>
                  </a:lnTo>
                  <a:lnTo>
                    <a:pt x="15240" y="8719"/>
                  </a:lnTo>
                  <a:lnTo>
                    <a:pt x="15216" y="8182"/>
                  </a:lnTo>
                  <a:lnTo>
                    <a:pt x="15167" y="7669"/>
                  </a:lnTo>
                  <a:lnTo>
                    <a:pt x="15069" y="7180"/>
                  </a:lnTo>
                  <a:lnTo>
                    <a:pt x="14947" y="6692"/>
                  </a:lnTo>
                  <a:lnTo>
                    <a:pt x="14776" y="6252"/>
                  </a:lnTo>
                  <a:lnTo>
                    <a:pt x="14605" y="5813"/>
                  </a:lnTo>
                  <a:lnTo>
                    <a:pt x="14385" y="5398"/>
                  </a:lnTo>
                  <a:lnTo>
                    <a:pt x="14141" y="5007"/>
                  </a:lnTo>
                  <a:lnTo>
                    <a:pt x="13848" y="4616"/>
                  </a:lnTo>
                  <a:lnTo>
                    <a:pt x="13555" y="4274"/>
                  </a:lnTo>
                  <a:lnTo>
                    <a:pt x="13213" y="3957"/>
                  </a:lnTo>
                  <a:lnTo>
                    <a:pt x="12871" y="3639"/>
                  </a:lnTo>
                  <a:lnTo>
                    <a:pt x="12505" y="3370"/>
                  </a:lnTo>
                  <a:lnTo>
                    <a:pt x="12089" y="3102"/>
                  </a:lnTo>
                  <a:lnTo>
                    <a:pt x="11674" y="2858"/>
                  </a:lnTo>
                  <a:lnTo>
                    <a:pt x="11259" y="2662"/>
                  </a:lnTo>
                  <a:lnTo>
                    <a:pt x="11064" y="2589"/>
                  </a:lnTo>
                  <a:lnTo>
                    <a:pt x="10893" y="2540"/>
                  </a:lnTo>
                  <a:lnTo>
                    <a:pt x="10697" y="2516"/>
                  </a:lnTo>
                  <a:lnTo>
                    <a:pt x="10526" y="2491"/>
                  </a:lnTo>
                  <a:lnTo>
                    <a:pt x="10111" y="2491"/>
                  </a:lnTo>
                  <a:lnTo>
                    <a:pt x="9696" y="2516"/>
                  </a:lnTo>
                  <a:lnTo>
                    <a:pt x="8841" y="2613"/>
                  </a:lnTo>
                  <a:lnTo>
                    <a:pt x="8426" y="2662"/>
                  </a:lnTo>
                  <a:lnTo>
                    <a:pt x="7986" y="2687"/>
                  </a:lnTo>
                  <a:lnTo>
                    <a:pt x="637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6" name="Google Shape;1486;p76"/>
          <p:cNvGrpSpPr/>
          <p:nvPr/>
        </p:nvGrpSpPr>
        <p:grpSpPr>
          <a:xfrm>
            <a:off x="4251594" y="4289073"/>
            <a:ext cx="451252" cy="432860"/>
            <a:chOff x="5241175" y="4959100"/>
            <a:chExt cx="539775" cy="517775"/>
          </a:xfrm>
        </p:grpSpPr>
        <p:sp>
          <p:nvSpPr>
            <p:cNvPr id="1487" name="Google Shape;1487;p76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76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76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76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76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76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3" name="Google Shape;1493;p76"/>
          <p:cNvSpPr/>
          <p:nvPr/>
        </p:nvSpPr>
        <p:spPr>
          <a:xfrm>
            <a:off x="4842355" y="4395912"/>
            <a:ext cx="397142" cy="219513"/>
          </a:xfrm>
          <a:custGeom>
            <a:rect b="b" l="l" r="r" t="t"/>
            <a:pathLst>
              <a:path extrusionOk="0" h="10503" w="19002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rgbClr val="2832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4" name="Google Shape;1494;p76"/>
          <p:cNvGrpSpPr/>
          <p:nvPr/>
        </p:nvGrpSpPr>
        <p:grpSpPr>
          <a:xfrm>
            <a:off x="5458778" y="4353382"/>
            <a:ext cx="289444" cy="332833"/>
            <a:chOff x="6685175" y="5036025"/>
            <a:chExt cx="346225" cy="398125"/>
          </a:xfrm>
        </p:grpSpPr>
        <p:sp>
          <p:nvSpPr>
            <p:cNvPr id="1495" name="Google Shape;1495;p76"/>
            <p:cNvSpPr/>
            <p:nvPr/>
          </p:nvSpPr>
          <p:spPr>
            <a:xfrm>
              <a:off x="6743800" y="5036025"/>
              <a:ext cx="105650" cy="147775"/>
            </a:xfrm>
            <a:custGeom>
              <a:rect b="b" l="l" r="r" t="t"/>
              <a:pathLst>
                <a:path extrusionOk="0" h="5911" w="4226">
                  <a:moveTo>
                    <a:pt x="2931" y="1"/>
                  </a:moveTo>
                  <a:lnTo>
                    <a:pt x="2736" y="25"/>
                  </a:lnTo>
                  <a:lnTo>
                    <a:pt x="2516" y="74"/>
                  </a:lnTo>
                  <a:lnTo>
                    <a:pt x="2272" y="147"/>
                  </a:lnTo>
                  <a:lnTo>
                    <a:pt x="2027" y="269"/>
                  </a:lnTo>
                  <a:lnTo>
                    <a:pt x="1783" y="416"/>
                  </a:lnTo>
                  <a:lnTo>
                    <a:pt x="1539" y="611"/>
                  </a:lnTo>
                  <a:lnTo>
                    <a:pt x="1319" y="807"/>
                  </a:lnTo>
                  <a:lnTo>
                    <a:pt x="1075" y="1026"/>
                  </a:lnTo>
                  <a:lnTo>
                    <a:pt x="855" y="1271"/>
                  </a:lnTo>
                  <a:lnTo>
                    <a:pt x="660" y="1539"/>
                  </a:lnTo>
                  <a:lnTo>
                    <a:pt x="489" y="1808"/>
                  </a:lnTo>
                  <a:lnTo>
                    <a:pt x="318" y="2101"/>
                  </a:lnTo>
                  <a:lnTo>
                    <a:pt x="196" y="2370"/>
                  </a:lnTo>
                  <a:lnTo>
                    <a:pt x="98" y="2663"/>
                  </a:lnTo>
                  <a:lnTo>
                    <a:pt x="25" y="2956"/>
                  </a:lnTo>
                  <a:lnTo>
                    <a:pt x="0" y="3249"/>
                  </a:lnTo>
                  <a:lnTo>
                    <a:pt x="0" y="3517"/>
                  </a:lnTo>
                  <a:lnTo>
                    <a:pt x="49" y="3786"/>
                  </a:lnTo>
                  <a:lnTo>
                    <a:pt x="122" y="4055"/>
                  </a:lnTo>
                  <a:lnTo>
                    <a:pt x="196" y="4299"/>
                  </a:lnTo>
                  <a:lnTo>
                    <a:pt x="293" y="4543"/>
                  </a:lnTo>
                  <a:lnTo>
                    <a:pt x="415" y="4763"/>
                  </a:lnTo>
                  <a:lnTo>
                    <a:pt x="562" y="4958"/>
                  </a:lnTo>
                  <a:lnTo>
                    <a:pt x="708" y="5154"/>
                  </a:lnTo>
                  <a:lnTo>
                    <a:pt x="855" y="5325"/>
                  </a:lnTo>
                  <a:lnTo>
                    <a:pt x="1026" y="5471"/>
                  </a:lnTo>
                  <a:lnTo>
                    <a:pt x="1221" y="5618"/>
                  </a:lnTo>
                  <a:lnTo>
                    <a:pt x="1392" y="5716"/>
                  </a:lnTo>
                  <a:lnTo>
                    <a:pt x="1588" y="5813"/>
                  </a:lnTo>
                  <a:lnTo>
                    <a:pt x="1807" y="5862"/>
                  </a:lnTo>
                  <a:lnTo>
                    <a:pt x="2003" y="5911"/>
                  </a:lnTo>
                  <a:lnTo>
                    <a:pt x="2442" y="5911"/>
                  </a:lnTo>
                  <a:lnTo>
                    <a:pt x="2662" y="5862"/>
                  </a:lnTo>
                  <a:lnTo>
                    <a:pt x="2858" y="5789"/>
                  </a:lnTo>
                  <a:lnTo>
                    <a:pt x="3053" y="5716"/>
                  </a:lnTo>
                  <a:lnTo>
                    <a:pt x="3224" y="5593"/>
                  </a:lnTo>
                  <a:lnTo>
                    <a:pt x="3395" y="5471"/>
                  </a:lnTo>
                  <a:lnTo>
                    <a:pt x="3541" y="5300"/>
                  </a:lnTo>
                  <a:lnTo>
                    <a:pt x="3688" y="5129"/>
                  </a:lnTo>
                  <a:lnTo>
                    <a:pt x="3810" y="4934"/>
                  </a:lnTo>
                  <a:lnTo>
                    <a:pt x="3932" y="4739"/>
                  </a:lnTo>
                  <a:lnTo>
                    <a:pt x="4030" y="4519"/>
                  </a:lnTo>
                  <a:lnTo>
                    <a:pt x="4103" y="4275"/>
                  </a:lnTo>
                  <a:lnTo>
                    <a:pt x="4152" y="4030"/>
                  </a:lnTo>
                  <a:lnTo>
                    <a:pt x="4201" y="3786"/>
                  </a:lnTo>
                  <a:lnTo>
                    <a:pt x="4225" y="3517"/>
                  </a:lnTo>
                  <a:lnTo>
                    <a:pt x="4201" y="3249"/>
                  </a:lnTo>
                  <a:lnTo>
                    <a:pt x="4176" y="2980"/>
                  </a:lnTo>
                  <a:lnTo>
                    <a:pt x="4054" y="1881"/>
                  </a:lnTo>
                  <a:lnTo>
                    <a:pt x="3957" y="1368"/>
                  </a:lnTo>
                  <a:lnTo>
                    <a:pt x="3835" y="904"/>
                  </a:lnTo>
                  <a:lnTo>
                    <a:pt x="3737" y="684"/>
                  </a:lnTo>
                  <a:lnTo>
                    <a:pt x="3664" y="513"/>
                  </a:lnTo>
                  <a:lnTo>
                    <a:pt x="3541" y="342"/>
                  </a:lnTo>
                  <a:lnTo>
                    <a:pt x="3419" y="220"/>
                  </a:lnTo>
                  <a:lnTo>
                    <a:pt x="3273" y="123"/>
                  </a:lnTo>
                  <a:lnTo>
                    <a:pt x="3126" y="49"/>
                  </a:lnTo>
                  <a:lnTo>
                    <a:pt x="2931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76"/>
            <p:cNvSpPr/>
            <p:nvPr/>
          </p:nvSpPr>
          <p:spPr>
            <a:xfrm>
              <a:off x="6685175" y="5152025"/>
              <a:ext cx="84275" cy="117275"/>
            </a:xfrm>
            <a:custGeom>
              <a:rect b="b" l="l" r="r" t="t"/>
              <a:pathLst>
                <a:path extrusionOk="0" h="4691" w="3371">
                  <a:moveTo>
                    <a:pt x="1368" y="1"/>
                  </a:moveTo>
                  <a:lnTo>
                    <a:pt x="1197" y="25"/>
                  </a:lnTo>
                  <a:lnTo>
                    <a:pt x="1026" y="99"/>
                  </a:lnTo>
                  <a:lnTo>
                    <a:pt x="855" y="172"/>
                  </a:lnTo>
                  <a:lnTo>
                    <a:pt x="709" y="270"/>
                  </a:lnTo>
                  <a:lnTo>
                    <a:pt x="562" y="392"/>
                  </a:lnTo>
                  <a:lnTo>
                    <a:pt x="440" y="538"/>
                  </a:lnTo>
                  <a:lnTo>
                    <a:pt x="318" y="685"/>
                  </a:lnTo>
                  <a:lnTo>
                    <a:pt x="220" y="856"/>
                  </a:lnTo>
                  <a:lnTo>
                    <a:pt x="147" y="1051"/>
                  </a:lnTo>
                  <a:lnTo>
                    <a:pt x="74" y="1247"/>
                  </a:lnTo>
                  <a:lnTo>
                    <a:pt x="49" y="1442"/>
                  </a:lnTo>
                  <a:lnTo>
                    <a:pt x="1" y="1662"/>
                  </a:lnTo>
                  <a:lnTo>
                    <a:pt x="1" y="1882"/>
                  </a:lnTo>
                  <a:lnTo>
                    <a:pt x="1" y="2101"/>
                  </a:lnTo>
                  <a:lnTo>
                    <a:pt x="25" y="2346"/>
                  </a:lnTo>
                  <a:lnTo>
                    <a:pt x="74" y="2565"/>
                  </a:lnTo>
                  <a:lnTo>
                    <a:pt x="147" y="2810"/>
                  </a:lnTo>
                  <a:lnTo>
                    <a:pt x="220" y="3054"/>
                  </a:lnTo>
                  <a:lnTo>
                    <a:pt x="342" y="3274"/>
                  </a:lnTo>
                  <a:lnTo>
                    <a:pt x="440" y="3493"/>
                  </a:lnTo>
                  <a:lnTo>
                    <a:pt x="587" y="3689"/>
                  </a:lnTo>
                  <a:lnTo>
                    <a:pt x="733" y="3860"/>
                  </a:lnTo>
                  <a:lnTo>
                    <a:pt x="880" y="4031"/>
                  </a:lnTo>
                  <a:lnTo>
                    <a:pt x="1051" y="4177"/>
                  </a:lnTo>
                  <a:lnTo>
                    <a:pt x="1222" y="4324"/>
                  </a:lnTo>
                  <a:lnTo>
                    <a:pt x="1393" y="4422"/>
                  </a:lnTo>
                  <a:lnTo>
                    <a:pt x="1564" y="4519"/>
                  </a:lnTo>
                  <a:lnTo>
                    <a:pt x="1759" y="4592"/>
                  </a:lnTo>
                  <a:lnTo>
                    <a:pt x="1954" y="4641"/>
                  </a:lnTo>
                  <a:lnTo>
                    <a:pt x="2125" y="4690"/>
                  </a:lnTo>
                  <a:lnTo>
                    <a:pt x="2516" y="4690"/>
                  </a:lnTo>
                  <a:lnTo>
                    <a:pt x="2687" y="4641"/>
                  </a:lnTo>
                  <a:lnTo>
                    <a:pt x="2882" y="4592"/>
                  </a:lnTo>
                  <a:lnTo>
                    <a:pt x="3029" y="4495"/>
                  </a:lnTo>
                  <a:lnTo>
                    <a:pt x="3151" y="4397"/>
                  </a:lnTo>
                  <a:lnTo>
                    <a:pt x="3249" y="4299"/>
                  </a:lnTo>
                  <a:lnTo>
                    <a:pt x="3322" y="4153"/>
                  </a:lnTo>
                  <a:lnTo>
                    <a:pt x="3371" y="4006"/>
                  </a:lnTo>
                  <a:lnTo>
                    <a:pt x="3371" y="3860"/>
                  </a:lnTo>
                  <a:lnTo>
                    <a:pt x="3371" y="3689"/>
                  </a:lnTo>
                  <a:lnTo>
                    <a:pt x="3347" y="3518"/>
                  </a:lnTo>
                  <a:lnTo>
                    <a:pt x="3249" y="3127"/>
                  </a:lnTo>
                  <a:lnTo>
                    <a:pt x="3078" y="2712"/>
                  </a:lnTo>
                  <a:lnTo>
                    <a:pt x="2712" y="1808"/>
                  </a:lnTo>
                  <a:lnTo>
                    <a:pt x="2370" y="953"/>
                  </a:lnTo>
                  <a:lnTo>
                    <a:pt x="2199" y="612"/>
                  </a:lnTo>
                  <a:lnTo>
                    <a:pt x="2028" y="343"/>
                  </a:lnTo>
                  <a:lnTo>
                    <a:pt x="1954" y="221"/>
                  </a:lnTo>
                  <a:lnTo>
                    <a:pt x="1857" y="123"/>
                  </a:lnTo>
                  <a:lnTo>
                    <a:pt x="1735" y="74"/>
                  </a:lnTo>
                  <a:lnTo>
                    <a:pt x="1637" y="25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76"/>
            <p:cNvSpPr/>
            <p:nvPr/>
          </p:nvSpPr>
          <p:spPr>
            <a:xfrm>
              <a:off x="6871400" y="5038475"/>
              <a:ext cx="105650" cy="145325"/>
            </a:xfrm>
            <a:custGeom>
              <a:rect b="b" l="l" r="r" t="t"/>
              <a:pathLst>
                <a:path extrusionOk="0" h="5813" w="4226">
                  <a:moveTo>
                    <a:pt x="1295" y="0"/>
                  </a:moveTo>
                  <a:lnTo>
                    <a:pt x="1100" y="49"/>
                  </a:lnTo>
                  <a:lnTo>
                    <a:pt x="953" y="98"/>
                  </a:lnTo>
                  <a:lnTo>
                    <a:pt x="807" y="196"/>
                  </a:lnTo>
                  <a:lnTo>
                    <a:pt x="684" y="318"/>
                  </a:lnTo>
                  <a:lnTo>
                    <a:pt x="587" y="464"/>
                  </a:lnTo>
                  <a:lnTo>
                    <a:pt x="489" y="660"/>
                  </a:lnTo>
                  <a:lnTo>
                    <a:pt x="391" y="855"/>
                  </a:lnTo>
                  <a:lnTo>
                    <a:pt x="269" y="1295"/>
                  </a:lnTo>
                  <a:lnTo>
                    <a:pt x="172" y="1808"/>
                  </a:lnTo>
                  <a:lnTo>
                    <a:pt x="49" y="2882"/>
                  </a:lnTo>
                  <a:lnTo>
                    <a:pt x="1" y="3151"/>
                  </a:lnTo>
                  <a:lnTo>
                    <a:pt x="1" y="3419"/>
                  </a:lnTo>
                  <a:lnTo>
                    <a:pt x="25" y="3688"/>
                  </a:lnTo>
                  <a:lnTo>
                    <a:pt x="74" y="3932"/>
                  </a:lnTo>
                  <a:lnTo>
                    <a:pt x="123" y="4177"/>
                  </a:lnTo>
                  <a:lnTo>
                    <a:pt x="196" y="4421"/>
                  </a:lnTo>
                  <a:lnTo>
                    <a:pt x="294" y="4641"/>
                  </a:lnTo>
                  <a:lnTo>
                    <a:pt x="416" y="4836"/>
                  </a:lnTo>
                  <a:lnTo>
                    <a:pt x="538" y="5031"/>
                  </a:lnTo>
                  <a:lnTo>
                    <a:pt x="684" y="5202"/>
                  </a:lnTo>
                  <a:lnTo>
                    <a:pt x="831" y="5373"/>
                  </a:lnTo>
                  <a:lnTo>
                    <a:pt x="1002" y="5495"/>
                  </a:lnTo>
                  <a:lnTo>
                    <a:pt x="1173" y="5618"/>
                  </a:lnTo>
                  <a:lnTo>
                    <a:pt x="1368" y="5691"/>
                  </a:lnTo>
                  <a:lnTo>
                    <a:pt x="1588" y="5764"/>
                  </a:lnTo>
                  <a:lnTo>
                    <a:pt x="1783" y="5813"/>
                  </a:lnTo>
                  <a:lnTo>
                    <a:pt x="2223" y="5813"/>
                  </a:lnTo>
                  <a:lnTo>
                    <a:pt x="2418" y="5764"/>
                  </a:lnTo>
                  <a:lnTo>
                    <a:pt x="2638" y="5715"/>
                  </a:lnTo>
                  <a:lnTo>
                    <a:pt x="2834" y="5618"/>
                  </a:lnTo>
                  <a:lnTo>
                    <a:pt x="3005" y="5520"/>
                  </a:lnTo>
                  <a:lnTo>
                    <a:pt x="3200" y="5373"/>
                  </a:lnTo>
                  <a:lnTo>
                    <a:pt x="3371" y="5227"/>
                  </a:lnTo>
                  <a:lnTo>
                    <a:pt x="3517" y="5056"/>
                  </a:lnTo>
                  <a:lnTo>
                    <a:pt x="3664" y="4860"/>
                  </a:lnTo>
                  <a:lnTo>
                    <a:pt x="3811" y="4665"/>
                  </a:lnTo>
                  <a:lnTo>
                    <a:pt x="3933" y="4445"/>
                  </a:lnTo>
                  <a:lnTo>
                    <a:pt x="4030" y="4201"/>
                  </a:lnTo>
                  <a:lnTo>
                    <a:pt x="4104" y="3957"/>
                  </a:lnTo>
                  <a:lnTo>
                    <a:pt x="4177" y="3688"/>
                  </a:lnTo>
                  <a:lnTo>
                    <a:pt x="4226" y="3419"/>
                  </a:lnTo>
                  <a:lnTo>
                    <a:pt x="4226" y="3151"/>
                  </a:lnTo>
                  <a:lnTo>
                    <a:pt x="4201" y="2858"/>
                  </a:lnTo>
                  <a:lnTo>
                    <a:pt x="4128" y="2589"/>
                  </a:lnTo>
                  <a:lnTo>
                    <a:pt x="4030" y="2296"/>
                  </a:lnTo>
                  <a:lnTo>
                    <a:pt x="3908" y="2027"/>
                  </a:lnTo>
                  <a:lnTo>
                    <a:pt x="3737" y="1734"/>
                  </a:lnTo>
                  <a:lnTo>
                    <a:pt x="3566" y="1490"/>
                  </a:lnTo>
                  <a:lnTo>
                    <a:pt x="3371" y="1221"/>
                  </a:lnTo>
                  <a:lnTo>
                    <a:pt x="3151" y="1002"/>
                  </a:lnTo>
                  <a:lnTo>
                    <a:pt x="2907" y="782"/>
                  </a:lnTo>
                  <a:lnTo>
                    <a:pt x="2687" y="586"/>
                  </a:lnTo>
                  <a:lnTo>
                    <a:pt x="2443" y="415"/>
                  </a:lnTo>
                  <a:lnTo>
                    <a:pt x="2199" y="269"/>
                  </a:lnTo>
                  <a:lnTo>
                    <a:pt x="1954" y="147"/>
                  </a:lnTo>
                  <a:lnTo>
                    <a:pt x="1710" y="74"/>
                  </a:lnTo>
                  <a:lnTo>
                    <a:pt x="1490" y="25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76"/>
            <p:cNvSpPr/>
            <p:nvPr/>
          </p:nvSpPr>
          <p:spPr>
            <a:xfrm>
              <a:off x="6944050" y="5155700"/>
              <a:ext cx="87350" cy="116025"/>
            </a:xfrm>
            <a:custGeom>
              <a:rect b="b" l="l" r="r" t="t"/>
              <a:pathLst>
                <a:path extrusionOk="0" h="4641" w="3494">
                  <a:moveTo>
                    <a:pt x="1979" y="0"/>
                  </a:moveTo>
                  <a:lnTo>
                    <a:pt x="1857" y="49"/>
                  </a:lnTo>
                  <a:lnTo>
                    <a:pt x="1735" y="98"/>
                  </a:lnTo>
                  <a:lnTo>
                    <a:pt x="1637" y="196"/>
                  </a:lnTo>
                  <a:lnTo>
                    <a:pt x="1540" y="294"/>
                  </a:lnTo>
                  <a:lnTo>
                    <a:pt x="1369" y="562"/>
                  </a:lnTo>
                  <a:lnTo>
                    <a:pt x="1173" y="904"/>
                  </a:lnTo>
                  <a:lnTo>
                    <a:pt x="782" y="1735"/>
                  </a:lnTo>
                  <a:lnTo>
                    <a:pt x="367" y="2614"/>
                  </a:lnTo>
                  <a:lnTo>
                    <a:pt x="196" y="3005"/>
                  </a:lnTo>
                  <a:lnTo>
                    <a:pt x="74" y="3395"/>
                  </a:lnTo>
                  <a:lnTo>
                    <a:pt x="25" y="3566"/>
                  </a:lnTo>
                  <a:lnTo>
                    <a:pt x="1" y="3737"/>
                  </a:lnTo>
                  <a:lnTo>
                    <a:pt x="25" y="3908"/>
                  </a:lnTo>
                  <a:lnTo>
                    <a:pt x="50" y="4055"/>
                  </a:lnTo>
                  <a:lnTo>
                    <a:pt x="99" y="4177"/>
                  </a:lnTo>
                  <a:lnTo>
                    <a:pt x="196" y="4299"/>
                  </a:lnTo>
                  <a:lnTo>
                    <a:pt x="318" y="4397"/>
                  </a:lnTo>
                  <a:lnTo>
                    <a:pt x="465" y="4494"/>
                  </a:lnTo>
                  <a:lnTo>
                    <a:pt x="636" y="4568"/>
                  </a:lnTo>
                  <a:lnTo>
                    <a:pt x="831" y="4616"/>
                  </a:lnTo>
                  <a:lnTo>
                    <a:pt x="1027" y="4641"/>
                  </a:lnTo>
                  <a:lnTo>
                    <a:pt x="1198" y="4641"/>
                  </a:lnTo>
                  <a:lnTo>
                    <a:pt x="1393" y="4616"/>
                  </a:lnTo>
                  <a:lnTo>
                    <a:pt x="1588" y="4568"/>
                  </a:lnTo>
                  <a:lnTo>
                    <a:pt x="1784" y="4494"/>
                  </a:lnTo>
                  <a:lnTo>
                    <a:pt x="1955" y="4421"/>
                  </a:lnTo>
                  <a:lnTo>
                    <a:pt x="2150" y="4323"/>
                  </a:lnTo>
                  <a:lnTo>
                    <a:pt x="2321" y="4201"/>
                  </a:lnTo>
                  <a:lnTo>
                    <a:pt x="2492" y="4055"/>
                  </a:lnTo>
                  <a:lnTo>
                    <a:pt x="2663" y="3884"/>
                  </a:lnTo>
                  <a:lnTo>
                    <a:pt x="2810" y="3713"/>
                  </a:lnTo>
                  <a:lnTo>
                    <a:pt x="2956" y="3517"/>
                  </a:lnTo>
                  <a:lnTo>
                    <a:pt x="3078" y="3322"/>
                  </a:lnTo>
                  <a:lnTo>
                    <a:pt x="3200" y="3102"/>
                  </a:lnTo>
                  <a:lnTo>
                    <a:pt x="3298" y="2882"/>
                  </a:lnTo>
                  <a:lnTo>
                    <a:pt x="3371" y="2638"/>
                  </a:lnTo>
                  <a:lnTo>
                    <a:pt x="3420" y="2418"/>
                  </a:lnTo>
                  <a:lnTo>
                    <a:pt x="3469" y="2174"/>
                  </a:lnTo>
                  <a:lnTo>
                    <a:pt x="3493" y="1954"/>
                  </a:lnTo>
                  <a:lnTo>
                    <a:pt x="3493" y="1735"/>
                  </a:lnTo>
                  <a:lnTo>
                    <a:pt x="3469" y="1515"/>
                  </a:lnTo>
                  <a:lnTo>
                    <a:pt x="3445" y="1319"/>
                  </a:lnTo>
                  <a:lnTo>
                    <a:pt x="3396" y="1124"/>
                  </a:lnTo>
                  <a:lnTo>
                    <a:pt x="3322" y="929"/>
                  </a:lnTo>
                  <a:lnTo>
                    <a:pt x="3249" y="758"/>
                  </a:lnTo>
                  <a:lnTo>
                    <a:pt x="3127" y="587"/>
                  </a:lnTo>
                  <a:lnTo>
                    <a:pt x="3005" y="440"/>
                  </a:lnTo>
                  <a:lnTo>
                    <a:pt x="2883" y="318"/>
                  </a:lnTo>
                  <a:lnTo>
                    <a:pt x="2736" y="196"/>
                  </a:lnTo>
                  <a:lnTo>
                    <a:pt x="2565" y="98"/>
                  </a:lnTo>
                  <a:lnTo>
                    <a:pt x="2394" y="49"/>
                  </a:lnTo>
                  <a:lnTo>
                    <a:pt x="2248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76"/>
            <p:cNvSpPr/>
            <p:nvPr/>
          </p:nvSpPr>
          <p:spPr>
            <a:xfrm>
              <a:off x="6727300" y="5185625"/>
              <a:ext cx="263800" cy="248525"/>
            </a:xfrm>
            <a:custGeom>
              <a:rect b="b" l="l" r="r" t="t"/>
              <a:pathLst>
                <a:path extrusionOk="0" h="9941" w="10552">
                  <a:moveTo>
                    <a:pt x="5252" y="0"/>
                  </a:moveTo>
                  <a:lnTo>
                    <a:pt x="4959" y="25"/>
                  </a:lnTo>
                  <a:lnTo>
                    <a:pt x="4666" y="73"/>
                  </a:lnTo>
                  <a:lnTo>
                    <a:pt x="4372" y="171"/>
                  </a:lnTo>
                  <a:lnTo>
                    <a:pt x="4104" y="293"/>
                  </a:lnTo>
                  <a:lnTo>
                    <a:pt x="3835" y="464"/>
                  </a:lnTo>
                  <a:lnTo>
                    <a:pt x="3591" y="635"/>
                  </a:lnTo>
                  <a:lnTo>
                    <a:pt x="3371" y="855"/>
                  </a:lnTo>
                  <a:lnTo>
                    <a:pt x="3176" y="1124"/>
                  </a:lnTo>
                  <a:lnTo>
                    <a:pt x="3029" y="1343"/>
                  </a:lnTo>
                  <a:lnTo>
                    <a:pt x="2907" y="1612"/>
                  </a:lnTo>
                  <a:lnTo>
                    <a:pt x="2809" y="1856"/>
                  </a:lnTo>
                  <a:lnTo>
                    <a:pt x="2736" y="2125"/>
                  </a:lnTo>
                  <a:lnTo>
                    <a:pt x="2565" y="2662"/>
                  </a:lnTo>
                  <a:lnTo>
                    <a:pt x="2492" y="2931"/>
                  </a:lnTo>
                  <a:lnTo>
                    <a:pt x="2394" y="3200"/>
                  </a:lnTo>
                  <a:lnTo>
                    <a:pt x="2248" y="3444"/>
                  </a:lnTo>
                  <a:lnTo>
                    <a:pt x="2101" y="3688"/>
                  </a:lnTo>
                  <a:lnTo>
                    <a:pt x="1906" y="3908"/>
                  </a:lnTo>
                  <a:lnTo>
                    <a:pt x="1735" y="4103"/>
                  </a:lnTo>
                  <a:lnTo>
                    <a:pt x="1320" y="4470"/>
                  </a:lnTo>
                  <a:lnTo>
                    <a:pt x="904" y="4860"/>
                  </a:lnTo>
                  <a:lnTo>
                    <a:pt x="709" y="5080"/>
                  </a:lnTo>
                  <a:lnTo>
                    <a:pt x="514" y="5324"/>
                  </a:lnTo>
                  <a:lnTo>
                    <a:pt x="367" y="5569"/>
                  </a:lnTo>
                  <a:lnTo>
                    <a:pt x="245" y="5837"/>
                  </a:lnTo>
                  <a:lnTo>
                    <a:pt x="147" y="6130"/>
                  </a:lnTo>
                  <a:lnTo>
                    <a:pt x="74" y="6423"/>
                  </a:lnTo>
                  <a:lnTo>
                    <a:pt x="25" y="6741"/>
                  </a:lnTo>
                  <a:lnTo>
                    <a:pt x="1" y="7034"/>
                  </a:lnTo>
                  <a:lnTo>
                    <a:pt x="25" y="7327"/>
                  </a:lnTo>
                  <a:lnTo>
                    <a:pt x="50" y="7620"/>
                  </a:lnTo>
                  <a:lnTo>
                    <a:pt x="123" y="7889"/>
                  </a:lnTo>
                  <a:lnTo>
                    <a:pt x="221" y="8158"/>
                  </a:lnTo>
                  <a:lnTo>
                    <a:pt x="318" y="8426"/>
                  </a:lnTo>
                  <a:lnTo>
                    <a:pt x="440" y="8646"/>
                  </a:lnTo>
                  <a:lnTo>
                    <a:pt x="611" y="8890"/>
                  </a:lnTo>
                  <a:lnTo>
                    <a:pt x="782" y="9086"/>
                  </a:lnTo>
                  <a:lnTo>
                    <a:pt x="953" y="9281"/>
                  </a:lnTo>
                  <a:lnTo>
                    <a:pt x="1149" y="9428"/>
                  </a:lnTo>
                  <a:lnTo>
                    <a:pt x="1368" y="9574"/>
                  </a:lnTo>
                  <a:lnTo>
                    <a:pt x="1613" y="9696"/>
                  </a:lnTo>
                  <a:lnTo>
                    <a:pt x="1857" y="9794"/>
                  </a:lnTo>
                  <a:lnTo>
                    <a:pt x="2101" y="9867"/>
                  </a:lnTo>
                  <a:lnTo>
                    <a:pt x="2370" y="9916"/>
                  </a:lnTo>
                  <a:lnTo>
                    <a:pt x="2614" y="9940"/>
                  </a:lnTo>
                  <a:lnTo>
                    <a:pt x="2980" y="9916"/>
                  </a:lnTo>
                  <a:lnTo>
                    <a:pt x="3347" y="9818"/>
                  </a:lnTo>
                  <a:lnTo>
                    <a:pt x="3689" y="9696"/>
                  </a:lnTo>
                  <a:lnTo>
                    <a:pt x="4006" y="9501"/>
                  </a:lnTo>
                  <a:lnTo>
                    <a:pt x="4153" y="9403"/>
                  </a:lnTo>
                  <a:lnTo>
                    <a:pt x="4299" y="9330"/>
                  </a:lnTo>
                  <a:lnTo>
                    <a:pt x="4446" y="9305"/>
                  </a:lnTo>
                  <a:lnTo>
                    <a:pt x="4592" y="9257"/>
                  </a:lnTo>
                  <a:lnTo>
                    <a:pt x="4910" y="9232"/>
                  </a:lnTo>
                  <a:lnTo>
                    <a:pt x="5642" y="9232"/>
                  </a:lnTo>
                  <a:lnTo>
                    <a:pt x="5960" y="9257"/>
                  </a:lnTo>
                  <a:lnTo>
                    <a:pt x="6106" y="9305"/>
                  </a:lnTo>
                  <a:lnTo>
                    <a:pt x="6253" y="9330"/>
                  </a:lnTo>
                  <a:lnTo>
                    <a:pt x="6400" y="9403"/>
                  </a:lnTo>
                  <a:lnTo>
                    <a:pt x="6546" y="9501"/>
                  </a:lnTo>
                  <a:lnTo>
                    <a:pt x="6864" y="9696"/>
                  </a:lnTo>
                  <a:lnTo>
                    <a:pt x="7206" y="9818"/>
                  </a:lnTo>
                  <a:lnTo>
                    <a:pt x="7572" y="9916"/>
                  </a:lnTo>
                  <a:lnTo>
                    <a:pt x="7938" y="9940"/>
                  </a:lnTo>
                  <a:lnTo>
                    <a:pt x="8207" y="9916"/>
                  </a:lnTo>
                  <a:lnTo>
                    <a:pt x="8451" y="9867"/>
                  </a:lnTo>
                  <a:lnTo>
                    <a:pt x="8695" y="9794"/>
                  </a:lnTo>
                  <a:lnTo>
                    <a:pt x="8940" y="9696"/>
                  </a:lnTo>
                  <a:lnTo>
                    <a:pt x="9184" y="9574"/>
                  </a:lnTo>
                  <a:lnTo>
                    <a:pt x="9404" y="9428"/>
                  </a:lnTo>
                  <a:lnTo>
                    <a:pt x="9599" y="9281"/>
                  </a:lnTo>
                  <a:lnTo>
                    <a:pt x="9770" y="9086"/>
                  </a:lnTo>
                  <a:lnTo>
                    <a:pt x="9941" y="8890"/>
                  </a:lnTo>
                  <a:lnTo>
                    <a:pt x="10112" y="8646"/>
                  </a:lnTo>
                  <a:lnTo>
                    <a:pt x="10234" y="8426"/>
                  </a:lnTo>
                  <a:lnTo>
                    <a:pt x="10332" y="8158"/>
                  </a:lnTo>
                  <a:lnTo>
                    <a:pt x="10429" y="7889"/>
                  </a:lnTo>
                  <a:lnTo>
                    <a:pt x="10503" y="7620"/>
                  </a:lnTo>
                  <a:lnTo>
                    <a:pt x="10527" y="7327"/>
                  </a:lnTo>
                  <a:lnTo>
                    <a:pt x="10551" y="7034"/>
                  </a:lnTo>
                  <a:lnTo>
                    <a:pt x="10527" y="6741"/>
                  </a:lnTo>
                  <a:lnTo>
                    <a:pt x="10478" y="6423"/>
                  </a:lnTo>
                  <a:lnTo>
                    <a:pt x="10405" y="6130"/>
                  </a:lnTo>
                  <a:lnTo>
                    <a:pt x="10307" y="5837"/>
                  </a:lnTo>
                  <a:lnTo>
                    <a:pt x="10185" y="5569"/>
                  </a:lnTo>
                  <a:lnTo>
                    <a:pt x="10039" y="5324"/>
                  </a:lnTo>
                  <a:lnTo>
                    <a:pt x="9843" y="5080"/>
                  </a:lnTo>
                  <a:lnTo>
                    <a:pt x="9648" y="4860"/>
                  </a:lnTo>
                  <a:lnTo>
                    <a:pt x="9233" y="4470"/>
                  </a:lnTo>
                  <a:lnTo>
                    <a:pt x="8817" y="4103"/>
                  </a:lnTo>
                  <a:lnTo>
                    <a:pt x="8646" y="3908"/>
                  </a:lnTo>
                  <a:lnTo>
                    <a:pt x="8451" y="3688"/>
                  </a:lnTo>
                  <a:lnTo>
                    <a:pt x="8305" y="3444"/>
                  </a:lnTo>
                  <a:lnTo>
                    <a:pt x="8158" y="3200"/>
                  </a:lnTo>
                  <a:lnTo>
                    <a:pt x="8060" y="2931"/>
                  </a:lnTo>
                  <a:lnTo>
                    <a:pt x="7963" y="2662"/>
                  </a:lnTo>
                  <a:lnTo>
                    <a:pt x="7816" y="2125"/>
                  </a:lnTo>
                  <a:lnTo>
                    <a:pt x="7743" y="1856"/>
                  </a:lnTo>
                  <a:lnTo>
                    <a:pt x="7645" y="1612"/>
                  </a:lnTo>
                  <a:lnTo>
                    <a:pt x="7523" y="1343"/>
                  </a:lnTo>
                  <a:lnTo>
                    <a:pt x="7376" y="1124"/>
                  </a:lnTo>
                  <a:lnTo>
                    <a:pt x="7181" y="855"/>
                  </a:lnTo>
                  <a:lnTo>
                    <a:pt x="6961" y="635"/>
                  </a:lnTo>
                  <a:lnTo>
                    <a:pt x="6717" y="464"/>
                  </a:lnTo>
                  <a:lnTo>
                    <a:pt x="6448" y="293"/>
                  </a:lnTo>
                  <a:lnTo>
                    <a:pt x="6180" y="171"/>
                  </a:lnTo>
                  <a:lnTo>
                    <a:pt x="5887" y="73"/>
                  </a:lnTo>
                  <a:lnTo>
                    <a:pt x="5594" y="25"/>
                  </a:lnTo>
                  <a:lnTo>
                    <a:pt x="530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00" name="Google Shape;1500;p76"/>
          <p:cNvGrpSpPr/>
          <p:nvPr/>
        </p:nvGrpSpPr>
        <p:grpSpPr>
          <a:xfrm>
            <a:off x="6359617" y="1877599"/>
            <a:ext cx="432570" cy="421334"/>
            <a:chOff x="5926225" y="921350"/>
            <a:chExt cx="517800" cy="504350"/>
          </a:xfrm>
        </p:grpSpPr>
        <p:sp>
          <p:nvSpPr>
            <p:cNvPr id="1501" name="Google Shape;1501;p76"/>
            <p:cNvSpPr/>
            <p:nvPr/>
          </p:nvSpPr>
          <p:spPr>
            <a:xfrm>
              <a:off x="5926225" y="921350"/>
              <a:ext cx="517800" cy="504350"/>
            </a:xfrm>
            <a:custGeom>
              <a:rect b="b" l="l" r="r" t="t"/>
              <a:pathLst>
                <a:path extrusionOk="0" h="20174" w="20712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1C232"/>
                </a:solidFill>
              </a:endParaRPr>
            </a:p>
          </p:txBody>
        </p:sp>
        <p:sp>
          <p:nvSpPr>
            <p:cNvPr id="1502" name="Google Shape;1502;p76"/>
            <p:cNvSpPr/>
            <p:nvPr/>
          </p:nvSpPr>
          <p:spPr>
            <a:xfrm>
              <a:off x="6016600" y="1005000"/>
              <a:ext cx="337050" cy="337050"/>
            </a:xfrm>
            <a:custGeom>
              <a:rect b="b" l="l" r="r" t="t"/>
              <a:pathLst>
                <a:path extrusionOk="0" h="13482" w="13482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1C232"/>
                </a:solidFill>
              </a:endParaRPr>
            </a:p>
          </p:txBody>
        </p:sp>
      </p:grpSp>
      <p:sp>
        <p:nvSpPr>
          <p:cNvPr id="1503" name="Google Shape;1503;p76"/>
          <p:cNvSpPr/>
          <p:nvPr/>
        </p:nvSpPr>
        <p:spPr>
          <a:xfrm>
            <a:off x="6553538" y="2113656"/>
            <a:ext cx="400950" cy="226498"/>
          </a:xfrm>
          <a:custGeom>
            <a:rect b="b" l="l" r="r" t="t"/>
            <a:pathLst>
              <a:path extrusionOk="0" h="10845" w="19198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4" name="Google Shape;1504;p76"/>
          <p:cNvGrpSpPr/>
          <p:nvPr/>
        </p:nvGrpSpPr>
        <p:grpSpPr>
          <a:xfrm>
            <a:off x="7244605" y="1856979"/>
            <a:ext cx="432570" cy="421334"/>
            <a:chOff x="5926225" y="921350"/>
            <a:chExt cx="517800" cy="504350"/>
          </a:xfrm>
        </p:grpSpPr>
        <p:sp>
          <p:nvSpPr>
            <p:cNvPr id="1505" name="Google Shape;1505;p76"/>
            <p:cNvSpPr/>
            <p:nvPr/>
          </p:nvSpPr>
          <p:spPr>
            <a:xfrm>
              <a:off x="5926225" y="921350"/>
              <a:ext cx="517800" cy="504350"/>
            </a:xfrm>
            <a:custGeom>
              <a:rect b="b" l="l" r="r" t="t"/>
              <a:pathLst>
                <a:path extrusionOk="0" h="20174" w="20712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FFFF00"/>
              </a:solidFill>
              <a:prstDash val="solid"/>
              <a:bevel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76"/>
            <p:cNvSpPr/>
            <p:nvPr/>
          </p:nvSpPr>
          <p:spPr>
            <a:xfrm>
              <a:off x="6016600" y="1005000"/>
              <a:ext cx="337050" cy="337050"/>
            </a:xfrm>
            <a:custGeom>
              <a:rect b="b" l="l" r="r" t="t"/>
              <a:pathLst>
                <a:path extrusionOk="0" h="13482" w="13482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FFFF00"/>
              </a:solidFill>
              <a:prstDash val="solid"/>
              <a:bevel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7" name="Google Shape;1507;p76"/>
          <p:cNvSpPr/>
          <p:nvPr/>
        </p:nvSpPr>
        <p:spPr>
          <a:xfrm>
            <a:off x="7438526" y="2093036"/>
            <a:ext cx="400950" cy="226498"/>
          </a:xfrm>
          <a:custGeom>
            <a:rect b="b" l="l" r="r" t="t"/>
            <a:pathLst>
              <a:path extrusionOk="0" h="10845" w="19198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8" name="Google Shape;1508;p76"/>
          <p:cNvGrpSpPr/>
          <p:nvPr/>
        </p:nvGrpSpPr>
        <p:grpSpPr>
          <a:xfrm>
            <a:off x="6359885" y="2606021"/>
            <a:ext cx="1075937" cy="1047989"/>
            <a:chOff x="5926225" y="921350"/>
            <a:chExt cx="517800" cy="504350"/>
          </a:xfrm>
        </p:grpSpPr>
        <p:sp>
          <p:nvSpPr>
            <p:cNvPr id="1509" name="Google Shape;1509;p76"/>
            <p:cNvSpPr/>
            <p:nvPr/>
          </p:nvSpPr>
          <p:spPr>
            <a:xfrm>
              <a:off x="5926225" y="921350"/>
              <a:ext cx="517800" cy="504350"/>
            </a:xfrm>
            <a:custGeom>
              <a:rect b="b" l="l" r="r" t="t"/>
              <a:pathLst>
                <a:path extrusionOk="0" h="20174" w="20712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cap="flat" cmpd="sng" w="28575">
              <a:solidFill>
                <a:schemeClr val="dk1"/>
              </a:solidFill>
              <a:prstDash val="solid"/>
              <a:bevel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76"/>
            <p:cNvSpPr/>
            <p:nvPr/>
          </p:nvSpPr>
          <p:spPr>
            <a:xfrm>
              <a:off x="6016600" y="1005000"/>
              <a:ext cx="337050" cy="337050"/>
            </a:xfrm>
            <a:custGeom>
              <a:rect b="b" l="l" r="r" t="t"/>
              <a:pathLst>
                <a:path extrusionOk="0" h="13482" w="13482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cap="flat" cmpd="sng" w="28575">
              <a:solidFill>
                <a:schemeClr val="dk1"/>
              </a:solidFill>
              <a:prstDash val="solid"/>
              <a:bevel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1" name="Google Shape;1511;p76"/>
          <p:cNvSpPr/>
          <p:nvPr/>
        </p:nvSpPr>
        <p:spPr>
          <a:xfrm>
            <a:off x="6842198" y="3193118"/>
            <a:ext cx="997288" cy="563371"/>
          </a:xfrm>
          <a:custGeom>
            <a:rect b="b" l="l" r="r" t="t"/>
            <a:pathLst>
              <a:path extrusionOk="0" h="10845" w="19198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p76"/>
          <p:cNvSpPr txBox="1"/>
          <p:nvPr/>
        </p:nvSpPr>
        <p:spPr>
          <a:xfrm>
            <a:off x="6248575" y="312075"/>
            <a:ext cx="2592000" cy="1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SlidesCarnival icons are editable shapes</a:t>
            </a:r>
            <a:r>
              <a:rPr lang="en" sz="9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endParaRPr sz="9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This means that you can:</a:t>
            </a:r>
            <a:endParaRPr sz="9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900"/>
              <a:buFont typeface="Source Sans Pro"/>
              <a:buChar char="●"/>
            </a:pPr>
            <a:r>
              <a:rPr lang="en" sz="9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Resize them without losing quality.</a:t>
            </a:r>
            <a:endParaRPr sz="9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900"/>
              <a:buFont typeface="Source Sans Pro"/>
              <a:buChar char="●"/>
            </a:pPr>
            <a:r>
              <a:rPr lang="en" sz="9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Change fill color and opacity.</a:t>
            </a:r>
            <a:endParaRPr sz="9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900"/>
              <a:buFont typeface="Source Sans Pro"/>
              <a:buChar char="●"/>
            </a:pPr>
            <a:r>
              <a:rPr lang="en" sz="9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Change line color, width and style.</a:t>
            </a:r>
            <a:endParaRPr sz="9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Isn’t that nice? :)</a:t>
            </a:r>
            <a:endParaRPr sz="9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Examples:</a:t>
            </a:r>
            <a:endParaRPr sz="9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13" name="Google Shape;1513;p7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CEF6"/>
                </a:solidFill>
              </a:rPr>
              <a:t>‹#›</a:t>
            </a:fld>
            <a:endParaRPr>
              <a:solidFill>
                <a:srgbClr val="00CEF6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77"/>
          <p:cNvGrpSpPr/>
          <p:nvPr/>
        </p:nvGrpSpPr>
        <p:grpSpPr>
          <a:xfrm>
            <a:off x="3058888" y="1550127"/>
            <a:ext cx="445718" cy="445753"/>
            <a:chOff x="3706812" y="1035050"/>
            <a:chExt cx="4792662" cy="4787899"/>
          </a:xfrm>
        </p:grpSpPr>
        <p:sp>
          <p:nvSpPr>
            <p:cNvPr id="1519" name="Google Shape;1519;p77"/>
            <p:cNvSpPr/>
            <p:nvPr/>
          </p:nvSpPr>
          <p:spPr>
            <a:xfrm>
              <a:off x="5913437" y="4054475"/>
              <a:ext cx="2273299" cy="1746250"/>
            </a:xfrm>
            <a:custGeom>
              <a:rect b="b" l="l" r="r" t="t"/>
              <a:pathLst>
                <a:path extrusionOk="0" h="397" w="517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77"/>
            <p:cNvSpPr/>
            <p:nvPr/>
          </p:nvSpPr>
          <p:spPr>
            <a:xfrm>
              <a:off x="4137025" y="4141787"/>
              <a:ext cx="2019301" cy="1681162"/>
            </a:xfrm>
            <a:custGeom>
              <a:rect b="b" l="l" r="r" t="t"/>
              <a:pathLst>
                <a:path extrusionOk="0" h="382" w="459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77"/>
            <p:cNvSpPr/>
            <p:nvPr/>
          </p:nvSpPr>
          <p:spPr>
            <a:xfrm>
              <a:off x="4014787" y="1057275"/>
              <a:ext cx="2276475" cy="1747837"/>
            </a:xfrm>
            <a:custGeom>
              <a:rect b="b" l="l" r="r" t="t"/>
              <a:pathLst>
                <a:path extrusionOk="0" h="397" w="518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77"/>
            <p:cNvSpPr/>
            <p:nvPr/>
          </p:nvSpPr>
          <p:spPr>
            <a:xfrm>
              <a:off x="3706812" y="2355850"/>
              <a:ext cx="1323975" cy="2309812"/>
            </a:xfrm>
            <a:custGeom>
              <a:rect b="b" l="l" r="r" t="t"/>
              <a:pathLst>
                <a:path extrusionOk="0" h="525" w="301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77"/>
            <p:cNvSpPr/>
            <p:nvPr/>
          </p:nvSpPr>
          <p:spPr>
            <a:xfrm>
              <a:off x="7170737" y="2192337"/>
              <a:ext cx="1328737" cy="2314575"/>
            </a:xfrm>
            <a:custGeom>
              <a:rect b="b" l="l" r="r" t="t"/>
              <a:pathLst>
                <a:path extrusionOk="0" h="526" w="302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77"/>
            <p:cNvSpPr/>
            <p:nvPr/>
          </p:nvSpPr>
          <p:spPr>
            <a:xfrm>
              <a:off x="6045200" y="1035050"/>
              <a:ext cx="2019301" cy="1685925"/>
            </a:xfrm>
            <a:custGeom>
              <a:rect b="b" l="l" r="r" t="t"/>
              <a:pathLst>
                <a:path extrusionOk="0" h="383" w="459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5" name="Google Shape;1525;p77"/>
          <p:cNvGrpSpPr/>
          <p:nvPr/>
        </p:nvGrpSpPr>
        <p:grpSpPr>
          <a:xfrm>
            <a:off x="1779393" y="1550157"/>
            <a:ext cx="443331" cy="445437"/>
            <a:chOff x="1400175" y="1220787"/>
            <a:chExt cx="4473575" cy="4476750"/>
          </a:xfrm>
        </p:grpSpPr>
        <p:sp>
          <p:nvSpPr>
            <p:cNvPr id="1526" name="Google Shape;1526;p77"/>
            <p:cNvSpPr/>
            <p:nvPr/>
          </p:nvSpPr>
          <p:spPr>
            <a:xfrm>
              <a:off x="1400175" y="3135312"/>
              <a:ext cx="2132011" cy="2562226"/>
            </a:xfrm>
            <a:custGeom>
              <a:rect b="b" l="l" r="r" t="t"/>
              <a:pathLst>
                <a:path extrusionOk="0" h="574" w="478">
                  <a:moveTo>
                    <a:pt x="477" y="574"/>
                  </a:moveTo>
                  <a:cubicBezTo>
                    <a:pt x="395" y="435"/>
                    <a:pt x="395" y="435"/>
                    <a:pt x="395" y="435"/>
                  </a:cubicBezTo>
                  <a:cubicBezTo>
                    <a:pt x="478" y="294"/>
                    <a:pt x="478" y="294"/>
                    <a:pt x="478" y="294"/>
                  </a:cubicBezTo>
                  <a:cubicBezTo>
                    <a:pt x="370" y="282"/>
                    <a:pt x="284" y="193"/>
                    <a:pt x="279" y="8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346"/>
                    <a:pt x="215" y="561"/>
                    <a:pt x="477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77"/>
            <p:cNvSpPr/>
            <p:nvPr/>
          </p:nvSpPr>
          <p:spPr>
            <a:xfrm>
              <a:off x="3314700" y="3563937"/>
              <a:ext cx="2559050" cy="2133600"/>
            </a:xfrm>
            <a:custGeom>
              <a:rect b="b" l="l" r="r" t="t"/>
              <a:pathLst>
                <a:path extrusionOk="0" h="478" w="574">
                  <a:moveTo>
                    <a:pt x="0" y="339"/>
                  </a:moveTo>
                  <a:cubicBezTo>
                    <a:pt x="82" y="478"/>
                    <a:pt x="82" y="478"/>
                    <a:pt x="82" y="478"/>
                  </a:cubicBezTo>
                  <a:cubicBezTo>
                    <a:pt x="346" y="474"/>
                    <a:pt x="561" y="263"/>
                    <a:pt x="574" y="1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82" y="109"/>
                    <a:pt x="192" y="194"/>
                    <a:pt x="82" y="199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77"/>
            <p:cNvSpPr/>
            <p:nvPr/>
          </p:nvSpPr>
          <p:spPr>
            <a:xfrm>
              <a:off x="3741737" y="1223962"/>
              <a:ext cx="2132011" cy="2559050"/>
            </a:xfrm>
            <a:custGeom>
              <a:rect b="b" l="l" r="r" t="t"/>
              <a:pathLst>
                <a:path extrusionOk="0" h="573" w="478">
                  <a:moveTo>
                    <a:pt x="478" y="491"/>
                  </a:moveTo>
                  <a:cubicBezTo>
                    <a:pt x="473" y="227"/>
                    <a:pt x="263" y="12"/>
                    <a:pt x="1" y="0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108" y="291"/>
                    <a:pt x="194" y="381"/>
                    <a:pt x="199" y="491"/>
                  </a:cubicBezTo>
                  <a:cubicBezTo>
                    <a:pt x="339" y="573"/>
                    <a:pt x="339" y="573"/>
                    <a:pt x="339" y="573"/>
                  </a:cubicBezTo>
                  <a:lnTo>
                    <a:pt x="478" y="4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77"/>
            <p:cNvSpPr/>
            <p:nvPr/>
          </p:nvSpPr>
          <p:spPr>
            <a:xfrm>
              <a:off x="1400175" y="1220787"/>
              <a:ext cx="2560637" cy="2133600"/>
            </a:xfrm>
            <a:custGeom>
              <a:rect b="b" l="l" r="r" t="t"/>
              <a:pathLst>
                <a:path extrusionOk="0" h="478" w="574">
                  <a:moveTo>
                    <a:pt x="574" y="139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228" y="5"/>
                    <a:pt x="13" y="215"/>
                    <a:pt x="0" y="477"/>
                  </a:cubicBezTo>
                  <a:cubicBezTo>
                    <a:pt x="139" y="395"/>
                    <a:pt x="139" y="395"/>
                    <a:pt x="139" y="395"/>
                  </a:cubicBezTo>
                  <a:cubicBezTo>
                    <a:pt x="280" y="478"/>
                    <a:pt x="280" y="478"/>
                    <a:pt x="280" y="478"/>
                  </a:cubicBezTo>
                  <a:cubicBezTo>
                    <a:pt x="292" y="370"/>
                    <a:pt x="382" y="284"/>
                    <a:pt x="492" y="279"/>
                  </a:cubicBezTo>
                  <a:lnTo>
                    <a:pt x="574" y="1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0" name="Google Shape;1530;p77"/>
          <p:cNvGrpSpPr/>
          <p:nvPr/>
        </p:nvGrpSpPr>
        <p:grpSpPr>
          <a:xfrm>
            <a:off x="1138046" y="1550171"/>
            <a:ext cx="446045" cy="445465"/>
            <a:chOff x="1649412" y="927100"/>
            <a:chExt cx="5011737" cy="5016500"/>
          </a:xfrm>
        </p:grpSpPr>
        <p:sp>
          <p:nvSpPr>
            <p:cNvPr id="1531" name="Google Shape;1531;p77"/>
            <p:cNvSpPr/>
            <p:nvPr/>
          </p:nvSpPr>
          <p:spPr>
            <a:xfrm>
              <a:off x="2008187" y="4025900"/>
              <a:ext cx="4252913" cy="1917700"/>
            </a:xfrm>
            <a:custGeom>
              <a:rect b="b" l="l" r="r" t="t"/>
              <a:pathLst>
                <a:path extrusionOk="0" h="450" w="999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77"/>
            <p:cNvSpPr/>
            <p:nvPr/>
          </p:nvSpPr>
          <p:spPr>
            <a:xfrm>
              <a:off x="4271962" y="931862"/>
              <a:ext cx="2389187" cy="3724276"/>
            </a:xfrm>
            <a:custGeom>
              <a:rect b="b" l="l" r="r" t="t"/>
              <a:pathLst>
                <a:path extrusionOk="0" h="874" w="561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77"/>
            <p:cNvSpPr/>
            <p:nvPr/>
          </p:nvSpPr>
          <p:spPr>
            <a:xfrm>
              <a:off x="1649412" y="927100"/>
              <a:ext cx="2870200" cy="3652836"/>
            </a:xfrm>
            <a:custGeom>
              <a:rect b="b" l="l" r="r" t="t"/>
              <a:pathLst>
                <a:path extrusionOk="0" h="857" w="674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4" name="Google Shape;1534;p77"/>
          <p:cNvGrpSpPr/>
          <p:nvPr/>
        </p:nvGrpSpPr>
        <p:grpSpPr>
          <a:xfrm>
            <a:off x="2418397" y="1550424"/>
            <a:ext cx="444870" cy="445286"/>
            <a:chOff x="1301750" y="920750"/>
            <a:chExt cx="5095875" cy="5100637"/>
          </a:xfrm>
        </p:grpSpPr>
        <p:sp>
          <p:nvSpPr>
            <p:cNvPr id="1535" name="Google Shape;1535;p77"/>
            <p:cNvSpPr/>
            <p:nvPr/>
          </p:nvSpPr>
          <p:spPr>
            <a:xfrm>
              <a:off x="1301750" y="2546350"/>
              <a:ext cx="1801812" cy="2917825"/>
            </a:xfrm>
            <a:custGeom>
              <a:rect b="b" l="l" r="r" t="t"/>
              <a:pathLst>
                <a:path extrusionOk="0" h="655" w="405">
                  <a:moveTo>
                    <a:pt x="321" y="207"/>
                  </a:moveTo>
                  <a:cubicBezTo>
                    <a:pt x="321" y="184"/>
                    <a:pt x="324" y="161"/>
                    <a:pt x="330" y="139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9" y="94"/>
                    <a:pt x="0" y="150"/>
                    <a:pt x="0" y="207"/>
                  </a:cubicBezTo>
                  <a:cubicBezTo>
                    <a:pt x="0" y="381"/>
                    <a:pt x="80" y="546"/>
                    <a:pt x="216" y="655"/>
                  </a:cubicBezTo>
                  <a:cubicBezTo>
                    <a:pt x="234" y="471"/>
                    <a:pt x="234" y="471"/>
                    <a:pt x="234" y="471"/>
                  </a:cubicBezTo>
                  <a:cubicBezTo>
                    <a:pt x="405" y="396"/>
                    <a:pt x="405" y="396"/>
                    <a:pt x="405" y="396"/>
                  </a:cubicBezTo>
                  <a:cubicBezTo>
                    <a:pt x="352" y="348"/>
                    <a:pt x="321" y="279"/>
                    <a:pt x="321" y="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77"/>
            <p:cNvSpPr/>
            <p:nvPr/>
          </p:nvSpPr>
          <p:spPr>
            <a:xfrm>
              <a:off x="2387600" y="4403725"/>
              <a:ext cx="2865436" cy="1617662"/>
            </a:xfrm>
            <a:custGeom>
              <a:rect b="b" l="l" r="r" t="t"/>
              <a:pathLst>
                <a:path extrusionOk="0" h="363" w="644">
                  <a:moveTo>
                    <a:pt x="644" y="268"/>
                  </a:moveTo>
                  <a:cubicBezTo>
                    <a:pt x="475" y="194"/>
                    <a:pt x="475" y="194"/>
                    <a:pt x="475" y="194"/>
                  </a:cubicBezTo>
                  <a:cubicBezTo>
                    <a:pt x="456" y="8"/>
                    <a:pt x="456" y="8"/>
                    <a:pt x="456" y="8"/>
                  </a:cubicBezTo>
                  <a:cubicBezTo>
                    <a:pt x="418" y="31"/>
                    <a:pt x="374" y="42"/>
                    <a:pt x="329" y="42"/>
                  </a:cubicBezTo>
                  <a:cubicBezTo>
                    <a:pt x="279" y="42"/>
                    <a:pt x="231" y="28"/>
                    <a:pt x="189" y="0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97" y="327"/>
                    <a:pt x="210" y="363"/>
                    <a:pt x="329" y="363"/>
                  </a:cubicBezTo>
                  <a:cubicBezTo>
                    <a:pt x="442" y="363"/>
                    <a:pt x="550" y="330"/>
                    <a:pt x="644" y="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77"/>
            <p:cNvSpPr/>
            <p:nvPr/>
          </p:nvSpPr>
          <p:spPr>
            <a:xfrm>
              <a:off x="4546600" y="2790825"/>
              <a:ext cx="1851025" cy="2717800"/>
            </a:xfrm>
            <a:custGeom>
              <a:rect b="b" l="l" r="r" t="t"/>
              <a:pathLst>
                <a:path extrusionOk="0" h="610" w="416">
                  <a:moveTo>
                    <a:pt x="416" y="152"/>
                  </a:moveTo>
                  <a:cubicBezTo>
                    <a:pt x="416" y="101"/>
                    <a:pt x="409" y="50"/>
                    <a:pt x="396" y="0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4" y="116"/>
                    <a:pt x="96" y="134"/>
                    <a:pt x="96" y="152"/>
                  </a:cubicBezTo>
                  <a:cubicBezTo>
                    <a:pt x="96" y="229"/>
                    <a:pt x="60" y="302"/>
                    <a:pt x="0" y="350"/>
                  </a:cubicBezTo>
                  <a:cubicBezTo>
                    <a:pt x="18" y="535"/>
                    <a:pt x="18" y="535"/>
                    <a:pt x="18" y="535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331" y="502"/>
                    <a:pt x="416" y="331"/>
                    <a:pt x="416" y="1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77"/>
            <p:cNvSpPr/>
            <p:nvPr/>
          </p:nvSpPr>
          <p:spPr>
            <a:xfrm>
              <a:off x="3962400" y="925512"/>
              <a:ext cx="2297112" cy="2333625"/>
            </a:xfrm>
            <a:custGeom>
              <a:rect b="b" l="l" r="r" t="t"/>
              <a:pathLst>
                <a:path extrusionOk="0" h="524" w="516">
                  <a:moveTo>
                    <a:pt x="1" y="0"/>
                  </a:moveTo>
                  <a:cubicBezTo>
                    <a:pt x="94" y="159"/>
                    <a:pt x="94" y="159"/>
                    <a:pt x="94" y="15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95" y="330"/>
                    <a:pt x="178" y="393"/>
                    <a:pt x="211" y="484"/>
                  </a:cubicBezTo>
                  <a:cubicBezTo>
                    <a:pt x="393" y="524"/>
                    <a:pt x="393" y="524"/>
                    <a:pt x="393" y="524"/>
                  </a:cubicBezTo>
                  <a:cubicBezTo>
                    <a:pt x="516" y="385"/>
                    <a:pt x="516" y="385"/>
                    <a:pt x="516" y="385"/>
                  </a:cubicBezTo>
                  <a:cubicBezTo>
                    <a:pt x="439" y="162"/>
                    <a:pt x="235" y="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77"/>
            <p:cNvSpPr/>
            <p:nvPr/>
          </p:nvSpPr>
          <p:spPr>
            <a:xfrm>
              <a:off x="1466850" y="920750"/>
              <a:ext cx="2759074" cy="2097087"/>
            </a:xfrm>
            <a:custGeom>
              <a:rect b="b" l="l" r="r" t="t"/>
              <a:pathLst>
                <a:path extrusionOk="0" h="471" w="620">
                  <a:moveTo>
                    <a:pt x="526" y="320"/>
                  </a:moveTo>
                  <a:cubicBezTo>
                    <a:pt x="620" y="160"/>
                    <a:pt x="620" y="160"/>
                    <a:pt x="620" y="16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290" y="4"/>
                    <a:pt x="82" y="151"/>
                    <a:pt x="0" y="37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305" y="471"/>
                    <a:pt x="305" y="471"/>
                    <a:pt x="305" y="471"/>
                  </a:cubicBezTo>
                  <a:cubicBezTo>
                    <a:pt x="343" y="383"/>
                    <a:pt x="428" y="324"/>
                    <a:pt x="526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0" name="Google Shape;1540;p77"/>
          <p:cNvGrpSpPr/>
          <p:nvPr/>
        </p:nvGrpSpPr>
        <p:grpSpPr>
          <a:xfrm>
            <a:off x="4341570" y="1550333"/>
            <a:ext cx="445621" cy="445591"/>
            <a:chOff x="5732756" y="2682276"/>
            <a:chExt cx="719905" cy="719856"/>
          </a:xfrm>
        </p:grpSpPr>
        <p:sp>
          <p:nvSpPr>
            <p:cNvPr id="1541" name="Google Shape;1541;p77"/>
            <p:cNvSpPr/>
            <p:nvPr/>
          </p:nvSpPr>
          <p:spPr>
            <a:xfrm>
              <a:off x="5732756" y="2682276"/>
              <a:ext cx="400276" cy="538927"/>
            </a:xfrm>
            <a:custGeom>
              <a:rect b="b" l="l" r="r" t="t"/>
              <a:pathLst>
                <a:path extrusionOk="0" h="902" w="67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77"/>
            <p:cNvSpPr/>
            <p:nvPr/>
          </p:nvSpPr>
          <p:spPr>
            <a:xfrm>
              <a:off x="6094186" y="2682276"/>
              <a:ext cx="358476" cy="531209"/>
            </a:xfrm>
            <a:custGeom>
              <a:rect b="b" l="l" r="r" t="t"/>
              <a:pathLst>
                <a:path extrusionOk="0" h="889" w="60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77"/>
            <p:cNvSpPr/>
            <p:nvPr/>
          </p:nvSpPr>
          <p:spPr>
            <a:xfrm>
              <a:off x="5787732" y="3124950"/>
              <a:ext cx="616090" cy="277182"/>
            </a:xfrm>
            <a:custGeom>
              <a:rect b="b" l="l" r="r" t="t"/>
              <a:pathLst>
                <a:path extrusionOk="0" h="464" w="1031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4" name="Google Shape;1544;p77"/>
          <p:cNvGrpSpPr/>
          <p:nvPr/>
        </p:nvGrpSpPr>
        <p:grpSpPr>
          <a:xfrm>
            <a:off x="4982887" y="1550327"/>
            <a:ext cx="445627" cy="445604"/>
            <a:chOff x="6768809" y="2682265"/>
            <a:chExt cx="719915" cy="719877"/>
          </a:xfrm>
        </p:grpSpPr>
        <p:sp>
          <p:nvSpPr>
            <p:cNvPr id="1545" name="Google Shape;1545;p77"/>
            <p:cNvSpPr/>
            <p:nvPr/>
          </p:nvSpPr>
          <p:spPr>
            <a:xfrm>
              <a:off x="6768809" y="2682954"/>
              <a:ext cx="400157" cy="358101"/>
            </a:xfrm>
            <a:custGeom>
              <a:rect b="b" l="l" r="r" t="t"/>
              <a:pathLst>
                <a:path extrusionOk="0" h="571" w="638">
                  <a:moveTo>
                    <a:pt x="91" y="538"/>
                  </a:moveTo>
                  <a:cubicBezTo>
                    <a:pt x="91" y="525"/>
                    <a:pt x="97" y="513"/>
                    <a:pt x="107" y="505"/>
                  </a:cubicBezTo>
                  <a:cubicBezTo>
                    <a:pt x="121" y="493"/>
                    <a:pt x="142" y="486"/>
                    <a:pt x="164" y="487"/>
                  </a:cubicBezTo>
                  <a:cubicBezTo>
                    <a:pt x="187" y="486"/>
                    <a:pt x="208" y="493"/>
                    <a:pt x="222" y="505"/>
                  </a:cubicBezTo>
                  <a:cubicBezTo>
                    <a:pt x="232" y="513"/>
                    <a:pt x="238" y="525"/>
                    <a:pt x="238" y="538"/>
                  </a:cubicBezTo>
                  <a:cubicBezTo>
                    <a:pt x="238" y="551"/>
                    <a:pt x="232" y="563"/>
                    <a:pt x="221" y="571"/>
                  </a:cubicBezTo>
                  <a:cubicBezTo>
                    <a:pt x="314" y="571"/>
                    <a:pt x="314" y="571"/>
                    <a:pt x="314" y="571"/>
                  </a:cubicBezTo>
                  <a:cubicBezTo>
                    <a:pt x="315" y="435"/>
                    <a:pt x="420" y="325"/>
                    <a:pt x="552" y="314"/>
                  </a:cubicBezTo>
                  <a:cubicBezTo>
                    <a:pt x="552" y="192"/>
                    <a:pt x="552" y="192"/>
                    <a:pt x="552" y="192"/>
                  </a:cubicBezTo>
                  <a:cubicBezTo>
                    <a:pt x="554" y="189"/>
                    <a:pt x="557" y="185"/>
                    <a:pt x="561" y="185"/>
                  </a:cubicBezTo>
                  <a:cubicBezTo>
                    <a:pt x="569" y="184"/>
                    <a:pt x="577" y="184"/>
                    <a:pt x="582" y="192"/>
                  </a:cubicBezTo>
                  <a:cubicBezTo>
                    <a:pt x="585" y="196"/>
                    <a:pt x="587" y="201"/>
                    <a:pt x="590" y="205"/>
                  </a:cubicBezTo>
                  <a:cubicBezTo>
                    <a:pt x="598" y="218"/>
                    <a:pt x="615" y="220"/>
                    <a:pt x="625" y="208"/>
                  </a:cubicBezTo>
                  <a:cubicBezTo>
                    <a:pt x="634" y="196"/>
                    <a:pt x="638" y="179"/>
                    <a:pt x="638" y="163"/>
                  </a:cubicBezTo>
                  <a:cubicBezTo>
                    <a:pt x="638" y="148"/>
                    <a:pt x="634" y="131"/>
                    <a:pt x="625" y="119"/>
                  </a:cubicBezTo>
                  <a:cubicBezTo>
                    <a:pt x="615" y="107"/>
                    <a:pt x="598" y="109"/>
                    <a:pt x="590" y="122"/>
                  </a:cubicBezTo>
                  <a:cubicBezTo>
                    <a:pt x="587" y="126"/>
                    <a:pt x="585" y="131"/>
                    <a:pt x="582" y="135"/>
                  </a:cubicBezTo>
                  <a:cubicBezTo>
                    <a:pt x="577" y="142"/>
                    <a:pt x="569" y="143"/>
                    <a:pt x="561" y="142"/>
                  </a:cubicBezTo>
                  <a:cubicBezTo>
                    <a:pt x="557" y="142"/>
                    <a:pt x="554" y="138"/>
                    <a:pt x="552" y="135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246" y="11"/>
                    <a:pt x="1" y="262"/>
                    <a:pt x="0" y="571"/>
                  </a:cubicBezTo>
                  <a:cubicBezTo>
                    <a:pt x="107" y="571"/>
                    <a:pt x="107" y="571"/>
                    <a:pt x="107" y="571"/>
                  </a:cubicBezTo>
                  <a:cubicBezTo>
                    <a:pt x="97" y="563"/>
                    <a:pt x="91" y="551"/>
                    <a:pt x="91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77"/>
            <p:cNvSpPr/>
            <p:nvPr/>
          </p:nvSpPr>
          <p:spPr>
            <a:xfrm>
              <a:off x="6768809" y="3002032"/>
              <a:ext cx="358808" cy="400111"/>
            </a:xfrm>
            <a:custGeom>
              <a:rect b="b" l="l" r="r" t="t"/>
              <a:pathLst>
                <a:path extrusionOk="0" h="638" w="572">
                  <a:moveTo>
                    <a:pt x="539" y="547"/>
                  </a:moveTo>
                  <a:cubicBezTo>
                    <a:pt x="526" y="547"/>
                    <a:pt x="514" y="542"/>
                    <a:pt x="506" y="532"/>
                  </a:cubicBezTo>
                  <a:cubicBezTo>
                    <a:pt x="494" y="517"/>
                    <a:pt x="487" y="497"/>
                    <a:pt x="488" y="474"/>
                  </a:cubicBezTo>
                  <a:cubicBezTo>
                    <a:pt x="487" y="451"/>
                    <a:pt x="494" y="431"/>
                    <a:pt x="506" y="416"/>
                  </a:cubicBezTo>
                  <a:cubicBezTo>
                    <a:pt x="514" y="406"/>
                    <a:pt x="526" y="400"/>
                    <a:pt x="539" y="400"/>
                  </a:cubicBezTo>
                  <a:cubicBezTo>
                    <a:pt x="551" y="400"/>
                    <a:pt x="564" y="406"/>
                    <a:pt x="572" y="417"/>
                  </a:cubicBezTo>
                  <a:cubicBezTo>
                    <a:pt x="572" y="324"/>
                    <a:pt x="572" y="324"/>
                    <a:pt x="572" y="324"/>
                  </a:cubicBezTo>
                  <a:cubicBezTo>
                    <a:pt x="436" y="323"/>
                    <a:pt x="325" y="219"/>
                    <a:pt x="315" y="86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89" y="84"/>
                    <a:pt x="186" y="81"/>
                    <a:pt x="186" y="77"/>
                  </a:cubicBezTo>
                  <a:cubicBezTo>
                    <a:pt x="185" y="69"/>
                    <a:pt x="185" y="61"/>
                    <a:pt x="193" y="56"/>
                  </a:cubicBezTo>
                  <a:cubicBezTo>
                    <a:pt x="197" y="53"/>
                    <a:pt x="202" y="51"/>
                    <a:pt x="206" y="48"/>
                  </a:cubicBezTo>
                  <a:cubicBezTo>
                    <a:pt x="219" y="40"/>
                    <a:pt x="221" y="23"/>
                    <a:pt x="209" y="13"/>
                  </a:cubicBezTo>
                  <a:cubicBezTo>
                    <a:pt x="197" y="4"/>
                    <a:pt x="180" y="0"/>
                    <a:pt x="164" y="0"/>
                  </a:cubicBezTo>
                  <a:cubicBezTo>
                    <a:pt x="149" y="0"/>
                    <a:pt x="132" y="4"/>
                    <a:pt x="120" y="13"/>
                  </a:cubicBezTo>
                  <a:cubicBezTo>
                    <a:pt x="108" y="23"/>
                    <a:pt x="109" y="40"/>
                    <a:pt x="123" y="48"/>
                  </a:cubicBezTo>
                  <a:cubicBezTo>
                    <a:pt x="127" y="51"/>
                    <a:pt x="132" y="53"/>
                    <a:pt x="136" y="56"/>
                  </a:cubicBezTo>
                  <a:cubicBezTo>
                    <a:pt x="143" y="61"/>
                    <a:pt x="143" y="69"/>
                    <a:pt x="143" y="77"/>
                  </a:cubicBezTo>
                  <a:cubicBezTo>
                    <a:pt x="143" y="81"/>
                    <a:pt x="139" y="84"/>
                    <a:pt x="136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2" y="392"/>
                    <a:pt x="263" y="637"/>
                    <a:pt x="572" y="638"/>
                  </a:cubicBezTo>
                  <a:cubicBezTo>
                    <a:pt x="572" y="531"/>
                    <a:pt x="572" y="531"/>
                    <a:pt x="572" y="531"/>
                  </a:cubicBezTo>
                  <a:cubicBezTo>
                    <a:pt x="564" y="541"/>
                    <a:pt x="551" y="547"/>
                    <a:pt x="539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77"/>
            <p:cNvSpPr/>
            <p:nvPr/>
          </p:nvSpPr>
          <p:spPr>
            <a:xfrm>
              <a:off x="7129915" y="2682265"/>
              <a:ext cx="358808" cy="400111"/>
            </a:xfrm>
            <a:custGeom>
              <a:rect b="b" l="l" r="r" t="t"/>
              <a:pathLst>
                <a:path extrusionOk="0" h="638" w="572">
                  <a:moveTo>
                    <a:pt x="33" y="91"/>
                  </a:moveTo>
                  <a:cubicBezTo>
                    <a:pt x="46" y="91"/>
                    <a:pt x="58" y="97"/>
                    <a:pt x="66" y="107"/>
                  </a:cubicBezTo>
                  <a:cubicBezTo>
                    <a:pt x="78" y="121"/>
                    <a:pt x="85" y="142"/>
                    <a:pt x="84" y="164"/>
                  </a:cubicBezTo>
                  <a:cubicBezTo>
                    <a:pt x="85" y="187"/>
                    <a:pt x="78" y="208"/>
                    <a:pt x="66" y="222"/>
                  </a:cubicBezTo>
                  <a:cubicBezTo>
                    <a:pt x="58" y="232"/>
                    <a:pt x="46" y="238"/>
                    <a:pt x="33" y="238"/>
                  </a:cubicBezTo>
                  <a:cubicBezTo>
                    <a:pt x="21" y="238"/>
                    <a:pt x="8" y="232"/>
                    <a:pt x="0" y="22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136" y="315"/>
                    <a:pt x="247" y="420"/>
                    <a:pt x="257" y="553"/>
                  </a:cubicBezTo>
                  <a:cubicBezTo>
                    <a:pt x="379" y="553"/>
                    <a:pt x="379" y="553"/>
                    <a:pt x="379" y="553"/>
                  </a:cubicBezTo>
                  <a:cubicBezTo>
                    <a:pt x="383" y="554"/>
                    <a:pt x="386" y="557"/>
                    <a:pt x="386" y="561"/>
                  </a:cubicBezTo>
                  <a:cubicBezTo>
                    <a:pt x="387" y="570"/>
                    <a:pt x="387" y="577"/>
                    <a:pt x="379" y="582"/>
                  </a:cubicBezTo>
                  <a:cubicBezTo>
                    <a:pt x="375" y="585"/>
                    <a:pt x="370" y="587"/>
                    <a:pt x="366" y="590"/>
                  </a:cubicBezTo>
                  <a:cubicBezTo>
                    <a:pt x="353" y="598"/>
                    <a:pt x="351" y="615"/>
                    <a:pt x="363" y="625"/>
                  </a:cubicBezTo>
                  <a:cubicBezTo>
                    <a:pt x="375" y="635"/>
                    <a:pt x="392" y="638"/>
                    <a:pt x="408" y="638"/>
                  </a:cubicBezTo>
                  <a:cubicBezTo>
                    <a:pt x="423" y="638"/>
                    <a:pt x="440" y="635"/>
                    <a:pt x="452" y="625"/>
                  </a:cubicBezTo>
                  <a:cubicBezTo>
                    <a:pt x="464" y="615"/>
                    <a:pt x="463" y="598"/>
                    <a:pt x="449" y="590"/>
                  </a:cubicBezTo>
                  <a:cubicBezTo>
                    <a:pt x="445" y="587"/>
                    <a:pt x="440" y="585"/>
                    <a:pt x="436" y="582"/>
                  </a:cubicBezTo>
                  <a:cubicBezTo>
                    <a:pt x="429" y="577"/>
                    <a:pt x="429" y="570"/>
                    <a:pt x="429" y="561"/>
                  </a:cubicBezTo>
                  <a:cubicBezTo>
                    <a:pt x="429" y="557"/>
                    <a:pt x="433" y="554"/>
                    <a:pt x="436" y="553"/>
                  </a:cubicBezTo>
                  <a:cubicBezTo>
                    <a:pt x="572" y="553"/>
                    <a:pt x="572" y="553"/>
                    <a:pt x="572" y="553"/>
                  </a:cubicBezTo>
                  <a:cubicBezTo>
                    <a:pt x="560" y="246"/>
                    <a:pt x="309" y="1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8" y="97"/>
                    <a:pt x="21" y="91"/>
                    <a:pt x="33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77"/>
            <p:cNvSpPr/>
            <p:nvPr/>
          </p:nvSpPr>
          <p:spPr>
            <a:xfrm>
              <a:off x="7088567" y="3043581"/>
              <a:ext cx="400157" cy="358561"/>
            </a:xfrm>
            <a:custGeom>
              <a:rect b="b" l="l" r="r" t="t"/>
              <a:pathLst>
                <a:path extrusionOk="0" h="572" w="638">
                  <a:moveTo>
                    <a:pt x="547" y="34"/>
                  </a:moveTo>
                  <a:cubicBezTo>
                    <a:pt x="547" y="46"/>
                    <a:pt x="541" y="58"/>
                    <a:pt x="531" y="66"/>
                  </a:cubicBezTo>
                  <a:cubicBezTo>
                    <a:pt x="517" y="78"/>
                    <a:pt x="496" y="85"/>
                    <a:pt x="474" y="84"/>
                  </a:cubicBezTo>
                  <a:cubicBezTo>
                    <a:pt x="451" y="85"/>
                    <a:pt x="430" y="78"/>
                    <a:pt x="416" y="66"/>
                  </a:cubicBezTo>
                  <a:cubicBezTo>
                    <a:pt x="406" y="58"/>
                    <a:pt x="400" y="46"/>
                    <a:pt x="400" y="34"/>
                  </a:cubicBezTo>
                  <a:cubicBezTo>
                    <a:pt x="400" y="21"/>
                    <a:pt x="406" y="9"/>
                    <a:pt x="41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3" y="136"/>
                    <a:pt x="218" y="247"/>
                    <a:pt x="86" y="258"/>
                  </a:cubicBezTo>
                  <a:cubicBezTo>
                    <a:pt x="86" y="379"/>
                    <a:pt x="86" y="379"/>
                    <a:pt x="86" y="379"/>
                  </a:cubicBezTo>
                  <a:cubicBezTo>
                    <a:pt x="84" y="383"/>
                    <a:pt x="81" y="386"/>
                    <a:pt x="77" y="387"/>
                  </a:cubicBezTo>
                  <a:cubicBezTo>
                    <a:pt x="69" y="387"/>
                    <a:pt x="61" y="387"/>
                    <a:pt x="56" y="379"/>
                  </a:cubicBezTo>
                  <a:cubicBezTo>
                    <a:pt x="53" y="375"/>
                    <a:pt x="51" y="370"/>
                    <a:pt x="48" y="366"/>
                  </a:cubicBezTo>
                  <a:cubicBezTo>
                    <a:pt x="40" y="353"/>
                    <a:pt x="23" y="352"/>
                    <a:pt x="13" y="363"/>
                  </a:cubicBezTo>
                  <a:cubicBezTo>
                    <a:pt x="4" y="375"/>
                    <a:pt x="0" y="392"/>
                    <a:pt x="0" y="408"/>
                  </a:cubicBezTo>
                  <a:cubicBezTo>
                    <a:pt x="0" y="423"/>
                    <a:pt x="4" y="440"/>
                    <a:pt x="13" y="452"/>
                  </a:cubicBezTo>
                  <a:cubicBezTo>
                    <a:pt x="23" y="464"/>
                    <a:pt x="40" y="463"/>
                    <a:pt x="48" y="450"/>
                  </a:cubicBezTo>
                  <a:cubicBezTo>
                    <a:pt x="51" y="445"/>
                    <a:pt x="53" y="440"/>
                    <a:pt x="56" y="436"/>
                  </a:cubicBezTo>
                  <a:cubicBezTo>
                    <a:pt x="61" y="429"/>
                    <a:pt x="69" y="429"/>
                    <a:pt x="77" y="429"/>
                  </a:cubicBezTo>
                  <a:cubicBezTo>
                    <a:pt x="81" y="429"/>
                    <a:pt x="84" y="433"/>
                    <a:pt x="86" y="436"/>
                  </a:cubicBezTo>
                  <a:cubicBezTo>
                    <a:pt x="86" y="572"/>
                    <a:pt x="86" y="572"/>
                    <a:pt x="86" y="572"/>
                  </a:cubicBezTo>
                  <a:cubicBezTo>
                    <a:pt x="392" y="560"/>
                    <a:pt x="637" y="309"/>
                    <a:pt x="638" y="0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41" y="9"/>
                    <a:pt x="547" y="21"/>
                    <a:pt x="547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9" name="Google Shape;1549;p77"/>
          <p:cNvGrpSpPr/>
          <p:nvPr/>
        </p:nvGrpSpPr>
        <p:grpSpPr>
          <a:xfrm>
            <a:off x="5624209" y="1550356"/>
            <a:ext cx="445753" cy="445545"/>
            <a:chOff x="7804870" y="2682313"/>
            <a:chExt cx="720118" cy="719782"/>
          </a:xfrm>
        </p:grpSpPr>
        <p:sp>
          <p:nvSpPr>
            <p:cNvPr id="1550" name="Google Shape;1550;p77"/>
            <p:cNvSpPr/>
            <p:nvPr/>
          </p:nvSpPr>
          <p:spPr>
            <a:xfrm>
              <a:off x="7804870" y="2922841"/>
              <a:ext cx="256443" cy="407568"/>
            </a:xfrm>
            <a:custGeom>
              <a:rect b="b" l="l" r="r" t="t"/>
              <a:pathLst>
                <a:path extrusionOk="0" h="598" w="376">
                  <a:moveTo>
                    <a:pt x="242" y="519"/>
                  </a:moveTo>
                  <a:cubicBezTo>
                    <a:pt x="234" y="513"/>
                    <a:pt x="229" y="503"/>
                    <a:pt x="228" y="493"/>
                  </a:cubicBezTo>
                  <a:cubicBezTo>
                    <a:pt x="227" y="477"/>
                    <a:pt x="233" y="460"/>
                    <a:pt x="244" y="445"/>
                  </a:cubicBezTo>
                  <a:cubicBezTo>
                    <a:pt x="255" y="430"/>
                    <a:pt x="269" y="420"/>
                    <a:pt x="284" y="416"/>
                  </a:cubicBezTo>
                  <a:cubicBezTo>
                    <a:pt x="294" y="413"/>
                    <a:pt x="305" y="415"/>
                    <a:pt x="313" y="421"/>
                  </a:cubicBezTo>
                  <a:cubicBezTo>
                    <a:pt x="316" y="424"/>
                    <a:pt x="319" y="427"/>
                    <a:pt x="321" y="430"/>
                  </a:cubicBezTo>
                  <a:cubicBezTo>
                    <a:pt x="326" y="437"/>
                    <a:pt x="335" y="437"/>
                    <a:pt x="340" y="430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6" y="381"/>
                    <a:pt x="375" y="374"/>
                    <a:pt x="370" y="371"/>
                  </a:cubicBezTo>
                  <a:cubicBezTo>
                    <a:pt x="313" y="325"/>
                    <a:pt x="276" y="254"/>
                    <a:pt x="276" y="175"/>
                  </a:cubicBezTo>
                  <a:cubicBezTo>
                    <a:pt x="276" y="157"/>
                    <a:pt x="278" y="140"/>
                    <a:pt x="281" y="124"/>
                  </a:cubicBezTo>
                  <a:cubicBezTo>
                    <a:pt x="283" y="118"/>
                    <a:pt x="279" y="112"/>
                    <a:pt x="274" y="111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5" y="77"/>
                    <a:pt x="173" y="74"/>
                    <a:pt x="174" y="71"/>
                  </a:cubicBezTo>
                  <a:cubicBezTo>
                    <a:pt x="176" y="64"/>
                    <a:pt x="178" y="58"/>
                    <a:pt x="185" y="56"/>
                  </a:cubicBezTo>
                  <a:cubicBezTo>
                    <a:pt x="189" y="55"/>
                    <a:pt x="193" y="55"/>
                    <a:pt x="197" y="54"/>
                  </a:cubicBezTo>
                  <a:cubicBezTo>
                    <a:pt x="209" y="50"/>
                    <a:pt x="215" y="38"/>
                    <a:pt x="208" y="27"/>
                  </a:cubicBezTo>
                  <a:cubicBezTo>
                    <a:pt x="201" y="16"/>
                    <a:pt x="189" y="9"/>
                    <a:pt x="177" y="5"/>
                  </a:cubicBezTo>
                  <a:cubicBezTo>
                    <a:pt x="165" y="1"/>
                    <a:pt x="151" y="0"/>
                    <a:pt x="139" y="5"/>
                  </a:cubicBezTo>
                  <a:cubicBezTo>
                    <a:pt x="127" y="9"/>
                    <a:pt x="124" y="23"/>
                    <a:pt x="132" y="32"/>
                  </a:cubicBezTo>
                  <a:cubicBezTo>
                    <a:pt x="135" y="36"/>
                    <a:pt x="138" y="38"/>
                    <a:pt x="140" y="42"/>
                  </a:cubicBezTo>
                  <a:cubicBezTo>
                    <a:pt x="145" y="48"/>
                    <a:pt x="143" y="54"/>
                    <a:pt x="141" y="60"/>
                  </a:cubicBezTo>
                  <a:cubicBezTo>
                    <a:pt x="140" y="63"/>
                    <a:pt x="136" y="65"/>
                    <a:pt x="133" y="65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6" y="30"/>
                    <a:pt x="19" y="34"/>
                    <a:pt x="17" y="40"/>
                  </a:cubicBezTo>
                  <a:cubicBezTo>
                    <a:pt x="6" y="83"/>
                    <a:pt x="0" y="128"/>
                    <a:pt x="0" y="175"/>
                  </a:cubicBezTo>
                  <a:cubicBezTo>
                    <a:pt x="0" y="345"/>
                    <a:pt x="81" y="497"/>
                    <a:pt x="207" y="594"/>
                  </a:cubicBezTo>
                  <a:cubicBezTo>
                    <a:pt x="212" y="598"/>
                    <a:pt x="219" y="597"/>
                    <a:pt x="223" y="591"/>
                  </a:cubicBezTo>
                  <a:cubicBezTo>
                    <a:pt x="259" y="542"/>
                    <a:pt x="259" y="542"/>
                    <a:pt x="259" y="542"/>
                  </a:cubicBezTo>
                  <a:cubicBezTo>
                    <a:pt x="264" y="535"/>
                    <a:pt x="260" y="526"/>
                    <a:pt x="253" y="524"/>
                  </a:cubicBezTo>
                  <a:cubicBezTo>
                    <a:pt x="249" y="523"/>
                    <a:pt x="245" y="521"/>
                    <a:pt x="242" y="5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77"/>
            <p:cNvSpPr/>
            <p:nvPr/>
          </p:nvSpPr>
          <p:spPr>
            <a:xfrm>
              <a:off x="7823833" y="2682313"/>
              <a:ext cx="377215" cy="304549"/>
            </a:xfrm>
            <a:custGeom>
              <a:rect b="b" l="l" r="r" t="t"/>
              <a:pathLst>
                <a:path extrusionOk="0" h="447" w="553">
                  <a:moveTo>
                    <a:pt x="84" y="362"/>
                  </a:moveTo>
                  <a:cubicBezTo>
                    <a:pt x="87" y="352"/>
                    <a:pt x="95" y="344"/>
                    <a:pt x="105" y="340"/>
                  </a:cubicBezTo>
                  <a:cubicBezTo>
                    <a:pt x="119" y="335"/>
                    <a:pt x="137" y="335"/>
                    <a:pt x="154" y="341"/>
                  </a:cubicBezTo>
                  <a:cubicBezTo>
                    <a:pt x="172" y="346"/>
                    <a:pt x="187" y="357"/>
                    <a:pt x="195" y="370"/>
                  </a:cubicBezTo>
                  <a:cubicBezTo>
                    <a:pt x="201" y="379"/>
                    <a:pt x="202" y="390"/>
                    <a:pt x="199" y="399"/>
                  </a:cubicBezTo>
                  <a:cubicBezTo>
                    <a:pt x="198" y="403"/>
                    <a:pt x="196" y="407"/>
                    <a:pt x="193" y="410"/>
                  </a:cubicBezTo>
                  <a:cubicBezTo>
                    <a:pt x="188" y="416"/>
                    <a:pt x="191" y="425"/>
                    <a:pt x="199" y="428"/>
                  </a:cubicBezTo>
                  <a:cubicBezTo>
                    <a:pt x="250" y="445"/>
                    <a:pt x="250" y="445"/>
                    <a:pt x="250" y="445"/>
                  </a:cubicBezTo>
                  <a:cubicBezTo>
                    <a:pt x="256" y="447"/>
                    <a:pt x="263" y="444"/>
                    <a:pt x="265" y="438"/>
                  </a:cubicBezTo>
                  <a:cubicBezTo>
                    <a:pt x="298" y="352"/>
                    <a:pt x="377" y="288"/>
                    <a:pt x="472" y="277"/>
                  </a:cubicBezTo>
                  <a:cubicBezTo>
                    <a:pt x="478" y="277"/>
                    <a:pt x="482" y="272"/>
                    <a:pt x="482" y="266"/>
                  </a:cubicBezTo>
                  <a:cubicBezTo>
                    <a:pt x="482" y="165"/>
                    <a:pt x="482" y="165"/>
                    <a:pt x="482" y="165"/>
                  </a:cubicBezTo>
                  <a:cubicBezTo>
                    <a:pt x="483" y="162"/>
                    <a:pt x="486" y="159"/>
                    <a:pt x="489" y="159"/>
                  </a:cubicBezTo>
                  <a:cubicBezTo>
                    <a:pt x="496" y="158"/>
                    <a:pt x="502" y="159"/>
                    <a:pt x="507" y="165"/>
                  </a:cubicBezTo>
                  <a:cubicBezTo>
                    <a:pt x="509" y="168"/>
                    <a:pt x="511" y="172"/>
                    <a:pt x="513" y="176"/>
                  </a:cubicBezTo>
                  <a:cubicBezTo>
                    <a:pt x="520" y="186"/>
                    <a:pt x="533" y="187"/>
                    <a:pt x="541" y="178"/>
                  </a:cubicBezTo>
                  <a:cubicBezTo>
                    <a:pt x="549" y="168"/>
                    <a:pt x="553" y="154"/>
                    <a:pt x="552" y="141"/>
                  </a:cubicBezTo>
                  <a:cubicBezTo>
                    <a:pt x="553" y="128"/>
                    <a:pt x="549" y="115"/>
                    <a:pt x="541" y="105"/>
                  </a:cubicBezTo>
                  <a:cubicBezTo>
                    <a:pt x="533" y="95"/>
                    <a:pt x="520" y="96"/>
                    <a:pt x="513" y="107"/>
                  </a:cubicBezTo>
                  <a:cubicBezTo>
                    <a:pt x="511" y="111"/>
                    <a:pt x="509" y="114"/>
                    <a:pt x="507" y="118"/>
                  </a:cubicBezTo>
                  <a:cubicBezTo>
                    <a:pt x="502" y="124"/>
                    <a:pt x="496" y="124"/>
                    <a:pt x="489" y="124"/>
                  </a:cubicBezTo>
                  <a:cubicBezTo>
                    <a:pt x="486" y="124"/>
                    <a:pt x="483" y="121"/>
                    <a:pt x="482" y="118"/>
                  </a:cubicBezTo>
                  <a:cubicBezTo>
                    <a:pt x="482" y="12"/>
                    <a:pt x="482" y="12"/>
                    <a:pt x="482" y="12"/>
                  </a:cubicBezTo>
                  <a:cubicBezTo>
                    <a:pt x="482" y="5"/>
                    <a:pt x="477" y="0"/>
                    <a:pt x="470" y="0"/>
                  </a:cubicBezTo>
                  <a:cubicBezTo>
                    <a:pt x="253" y="12"/>
                    <a:pt x="71" y="155"/>
                    <a:pt x="2" y="352"/>
                  </a:cubicBezTo>
                  <a:cubicBezTo>
                    <a:pt x="0" y="358"/>
                    <a:pt x="3" y="364"/>
                    <a:pt x="9" y="366"/>
                  </a:cubicBezTo>
                  <a:cubicBezTo>
                    <a:pt x="68" y="385"/>
                    <a:pt x="68" y="385"/>
                    <a:pt x="68" y="385"/>
                  </a:cubicBezTo>
                  <a:cubicBezTo>
                    <a:pt x="75" y="388"/>
                    <a:pt x="83" y="382"/>
                    <a:pt x="82" y="374"/>
                  </a:cubicBezTo>
                  <a:cubicBezTo>
                    <a:pt x="82" y="370"/>
                    <a:pt x="83" y="366"/>
                    <a:pt x="84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77"/>
            <p:cNvSpPr/>
            <p:nvPr/>
          </p:nvSpPr>
          <p:spPr>
            <a:xfrm>
              <a:off x="8277575" y="2932985"/>
              <a:ext cx="247414" cy="390661"/>
            </a:xfrm>
            <a:custGeom>
              <a:rect b="b" l="l" r="r" t="t"/>
              <a:pathLst>
                <a:path extrusionOk="0" h="573" w="363">
                  <a:moveTo>
                    <a:pt x="268" y="20"/>
                  </a:moveTo>
                  <a:cubicBezTo>
                    <a:pt x="261" y="23"/>
                    <a:pt x="258" y="32"/>
                    <a:pt x="263" y="38"/>
                  </a:cubicBezTo>
                  <a:cubicBezTo>
                    <a:pt x="266" y="42"/>
                    <a:pt x="268" y="45"/>
                    <a:pt x="269" y="49"/>
                  </a:cubicBezTo>
                  <a:cubicBezTo>
                    <a:pt x="272" y="59"/>
                    <a:pt x="270" y="70"/>
                    <a:pt x="265" y="79"/>
                  </a:cubicBezTo>
                  <a:cubicBezTo>
                    <a:pt x="256" y="92"/>
                    <a:pt x="242" y="102"/>
                    <a:pt x="224" y="107"/>
                  </a:cubicBezTo>
                  <a:cubicBezTo>
                    <a:pt x="207" y="113"/>
                    <a:pt x="189" y="114"/>
                    <a:pt x="174" y="108"/>
                  </a:cubicBezTo>
                  <a:cubicBezTo>
                    <a:pt x="165" y="104"/>
                    <a:pt x="157" y="96"/>
                    <a:pt x="154" y="86"/>
                  </a:cubicBezTo>
                  <a:cubicBezTo>
                    <a:pt x="153" y="83"/>
                    <a:pt x="152" y="79"/>
                    <a:pt x="152" y="75"/>
                  </a:cubicBezTo>
                  <a:cubicBezTo>
                    <a:pt x="152" y="67"/>
                    <a:pt x="145" y="60"/>
                    <a:pt x="137" y="63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0" y="82"/>
                    <a:pt x="76" y="88"/>
                    <a:pt x="78" y="94"/>
                  </a:cubicBezTo>
                  <a:cubicBezTo>
                    <a:pt x="84" y="115"/>
                    <a:pt x="87" y="137"/>
                    <a:pt x="87" y="160"/>
                  </a:cubicBezTo>
                  <a:cubicBezTo>
                    <a:pt x="87" y="233"/>
                    <a:pt x="55" y="299"/>
                    <a:pt x="5" y="345"/>
                  </a:cubicBezTo>
                  <a:cubicBezTo>
                    <a:pt x="0" y="349"/>
                    <a:pt x="0" y="356"/>
                    <a:pt x="3" y="361"/>
                  </a:cubicBezTo>
                  <a:cubicBezTo>
                    <a:pt x="63" y="443"/>
                    <a:pt x="63" y="443"/>
                    <a:pt x="63" y="443"/>
                  </a:cubicBezTo>
                  <a:cubicBezTo>
                    <a:pt x="63" y="446"/>
                    <a:pt x="63" y="449"/>
                    <a:pt x="61" y="452"/>
                  </a:cubicBezTo>
                  <a:cubicBezTo>
                    <a:pt x="55" y="456"/>
                    <a:pt x="50" y="459"/>
                    <a:pt x="43" y="457"/>
                  </a:cubicBezTo>
                  <a:cubicBezTo>
                    <a:pt x="39" y="456"/>
                    <a:pt x="35" y="453"/>
                    <a:pt x="32" y="452"/>
                  </a:cubicBezTo>
                  <a:cubicBezTo>
                    <a:pt x="20" y="447"/>
                    <a:pt x="8" y="454"/>
                    <a:pt x="7" y="467"/>
                  </a:cubicBezTo>
                  <a:cubicBezTo>
                    <a:pt x="6" y="479"/>
                    <a:pt x="12" y="493"/>
                    <a:pt x="20" y="503"/>
                  </a:cubicBezTo>
                  <a:cubicBezTo>
                    <a:pt x="27" y="513"/>
                    <a:pt x="38" y="523"/>
                    <a:pt x="50" y="526"/>
                  </a:cubicBezTo>
                  <a:cubicBezTo>
                    <a:pt x="62" y="529"/>
                    <a:pt x="73" y="520"/>
                    <a:pt x="72" y="507"/>
                  </a:cubicBezTo>
                  <a:cubicBezTo>
                    <a:pt x="72" y="503"/>
                    <a:pt x="71" y="499"/>
                    <a:pt x="70" y="495"/>
                  </a:cubicBezTo>
                  <a:cubicBezTo>
                    <a:pt x="70" y="487"/>
                    <a:pt x="75" y="484"/>
                    <a:pt x="81" y="480"/>
                  </a:cubicBezTo>
                  <a:cubicBezTo>
                    <a:pt x="84" y="478"/>
                    <a:pt x="88" y="479"/>
                    <a:pt x="90" y="481"/>
                  </a:cubicBezTo>
                  <a:cubicBezTo>
                    <a:pt x="153" y="566"/>
                    <a:pt x="153" y="566"/>
                    <a:pt x="153" y="566"/>
                  </a:cubicBezTo>
                  <a:cubicBezTo>
                    <a:pt x="156" y="572"/>
                    <a:pt x="164" y="573"/>
                    <a:pt x="169" y="569"/>
                  </a:cubicBezTo>
                  <a:cubicBezTo>
                    <a:pt x="287" y="472"/>
                    <a:pt x="363" y="324"/>
                    <a:pt x="363" y="160"/>
                  </a:cubicBezTo>
                  <a:cubicBezTo>
                    <a:pt x="363" y="107"/>
                    <a:pt x="355" y="57"/>
                    <a:pt x="341" y="9"/>
                  </a:cubicBezTo>
                  <a:cubicBezTo>
                    <a:pt x="339" y="3"/>
                    <a:pt x="333" y="0"/>
                    <a:pt x="327" y="1"/>
                  </a:cubicBezTo>
                  <a:lnTo>
                    <a:pt x="268" y="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77"/>
            <p:cNvSpPr/>
            <p:nvPr/>
          </p:nvSpPr>
          <p:spPr>
            <a:xfrm>
              <a:off x="8166284" y="2682313"/>
              <a:ext cx="336357" cy="315595"/>
            </a:xfrm>
            <a:custGeom>
              <a:rect b="b" l="l" r="r" t="t"/>
              <a:pathLst>
                <a:path extrusionOk="0" h="463" w="493">
                  <a:moveTo>
                    <a:pt x="27" y="81"/>
                  </a:moveTo>
                  <a:cubicBezTo>
                    <a:pt x="37" y="81"/>
                    <a:pt x="47" y="86"/>
                    <a:pt x="54" y="94"/>
                  </a:cubicBezTo>
                  <a:cubicBezTo>
                    <a:pt x="64" y="106"/>
                    <a:pt x="69" y="123"/>
                    <a:pt x="69" y="141"/>
                  </a:cubicBezTo>
                  <a:cubicBezTo>
                    <a:pt x="69" y="160"/>
                    <a:pt x="64" y="177"/>
                    <a:pt x="54" y="189"/>
                  </a:cubicBezTo>
                  <a:cubicBezTo>
                    <a:pt x="47" y="197"/>
                    <a:pt x="37" y="202"/>
                    <a:pt x="27" y="202"/>
                  </a:cubicBezTo>
                  <a:cubicBezTo>
                    <a:pt x="23" y="202"/>
                    <a:pt x="19" y="201"/>
                    <a:pt x="15" y="200"/>
                  </a:cubicBezTo>
                  <a:cubicBezTo>
                    <a:pt x="8" y="197"/>
                    <a:pt x="0" y="202"/>
                    <a:pt x="0" y="21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71"/>
                    <a:pt x="5" y="276"/>
                    <a:pt x="11" y="276"/>
                  </a:cubicBezTo>
                  <a:cubicBezTo>
                    <a:pt x="107" y="281"/>
                    <a:pt x="189" y="340"/>
                    <a:pt x="227" y="423"/>
                  </a:cubicBezTo>
                  <a:cubicBezTo>
                    <a:pt x="230" y="429"/>
                    <a:pt x="236" y="432"/>
                    <a:pt x="241" y="430"/>
                  </a:cubicBezTo>
                  <a:cubicBezTo>
                    <a:pt x="338" y="398"/>
                    <a:pt x="338" y="398"/>
                    <a:pt x="338" y="398"/>
                  </a:cubicBezTo>
                  <a:cubicBezTo>
                    <a:pt x="341" y="399"/>
                    <a:pt x="344" y="400"/>
                    <a:pt x="346" y="403"/>
                  </a:cubicBezTo>
                  <a:cubicBezTo>
                    <a:pt x="348" y="410"/>
                    <a:pt x="350" y="416"/>
                    <a:pt x="345" y="422"/>
                  </a:cubicBezTo>
                  <a:cubicBezTo>
                    <a:pt x="343" y="425"/>
                    <a:pt x="339" y="428"/>
                    <a:pt x="337" y="431"/>
                  </a:cubicBezTo>
                  <a:cubicBezTo>
                    <a:pt x="329" y="441"/>
                    <a:pt x="332" y="454"/>
                    <a:pt x="344" y="459"/>
                  </a:cubicBezTo>
                  <a:cubicBezTo>
                    <a:pt x="355" y="463"/>
                    <a:pt x="369" y="462"/>
                    <a:pt x="382" y="458"/>
                  </a:cubicBezTo>
                  <a:cubicBezTo>
                    <a:pt x="394" y="454"/>
                    <a:pt x="406" y="447"/>
                    <a:pt x="413" y="436"/>
                  </a:cubicBezTo>
                  <a:cubicBezTo>
                    <a:pt x="420" y="426"/>
                    <a:pt x="414" y="413"/>
                    <a:pt x="402" y="410"/>
                  </a:cubicBezTo>
                  <a:cubicBezTo>
                    <a:pt x="398" y="409"/>
                    <a:pt x="394" y="408"/>
                    <a:pt x="390" y="407"/>
                  </a:cubicBezTo>
                  <a:cubicBezTo>
                    <a:pt x="383" y="405"/>
                    <a:pt x="380" y="399"/>
                    <a:pt x="379" y="393"/>
                  </a:cubicBezTo>
                  <a:cubicBezTo>
                    <a:pt x="378" y="389"/>
                    <a:pt x="380" y="386"/>
                    <a:pt x="382" y="384"/>
                  </a:cubicBezTo>
                  <a:cubicBezTo>
                    <a:pt x="483" y="351"/>
                    <a:pt x="483" y="351"/>
                    <a:pt x="483" y="351"/>
                  </a:cubicBezTo>
                  <a:cubicBezTo>
                    <a:pt x="489" y="349"/>
                    <a:pt x="493" y="342"/>
                    <a:pt x="490" y="336"/>
                  </a:cubicBezTo>
                  <a:cubicBezTo>
                    <a:pt x="415" y="143"/>
                    <a:pt x="230" y="5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8" y="86"/>
                    <a:pt x="15" y="83"/>
                  </a:cubicBezTo>
                  <a:cubicBezTo>
                    <a:pt x="19" y="82"/>
                    <a:pt x="23" y="81"/>
                    <a:pt x="27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77"/>
            <p:cNvSpPr/>
            <p:nvPr/>
          </p:nvSpPr>
          <p:spPr>
            <a:xfrm>
              <a:off x="7965147" y="3183207"/>
              <a:ext cx="408594" cy="218887"/>
            </a:xfrm>
            <a:custGeom>
              <a:rect b="b" l="l" r="r" t="t"/>
              <a:pathLst>
                <a:path extrusionOk="0" h="321" w="599">
                  <a:moveTo>
                    <a:pt x="532" y="171"/>
                  </a:moveTo>
                  <a:cubicBezTo>
                    <a:pt x="524" y="177"/>
                    <a:pt x="513" y="179"/>
                    <a:pt x="503" y="176"/>
                  </a:cubicBezTo>
                  <a:cubicBezTo>
                    <a:pt x="488" y="172"/>
                    <a:pt x="474" y="162"/>
                    <a:pt x="463" y="147"/>
                  </a:cubicBezTo>
                  <a:cubicBezTo>
                    <a:pt x="452" y="132"/>
                    <a:pt x="446" y="115"/>
                    <a:pt x="447" y="99"/>
                  </a:cubicBezTo>
                  <a:cubicBezTo>
                    <a:pt x="448" y="89"/>
                    <a:pt x="453" y="79"/>
                    <a:pt x="461" y="73"/>
                  </a:cubicBezTo>
                  <a:cubicBezTo>
                    <a:pt x="464" y="71"/>
                    <a:pt x="468" y="69"/>
                    <a:pt x="472" y="68"/>
                  </a:cubicBezTo>
                  <a:cubicBezTo>
                    <a:pt x="479" y="66"/>
                    <a:pt x="483" y="57"/>
                    <a:pt x="478" y="50"/>
                  </a:cubicBezTo>
                  <a:cubicBezTo>
                    <a:pt x="446" y="6"/>
                    <a:pt x="446" y="6"/>
                    <a:pt x="446" y="6"/>
                  </a:cubicBezTo>
                  <a:cubicBezTo>
                    <a:pt x="442" y="1"/>
                    <a:pt x="436" y="0"/>
                    <a:pt x="431" y="3"/>
                  </a:cubicBezTo>
                  <a:cubicBezTo>
                    <a:pt x="391" y="29"/>
                    <a:pt x="344" y="44"/>
                    <a:pt x="293" y="44"/>
                  </a:cubicBezTo>
                  <a:cubicBezTo>
                    <a:pt x="248" y="44"/>
                    <a:pt x="205" y="32"/>
                    <a:pt x="168" y="11"/>
                  </a:cubicBezTo>
                  <a:cubicBezTo>
                    <a:pt x="163" y="8"/>
                    <a:pt x="157" y="10"/>
                    <a:pt x="154" y="15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1" y="98"/>
                    <a:pt x="88" y="99"/>
                    <a:pt x="85" y="97"/>
                  </a:cubicBezTo>
                  <a:cubicBezTo>
                    <a:pt x="79" y="93"/>
                    <a:pt x="74" y="90"/>
                    <a:pt x="74" y="82"/>
                  </a:cubicBezTo>
                  <a:cubicBezTo>
                    <a:pt x="74" y="78"/>
                    <a:pt x="75" y="74"/>
                    <a:pt x="76" y="70"/>
                  </a:cubicBezTo>
                  <a:cubicBezTo>
                    <a:pt x="77" y="57"/>
                    <a:pt x="66" y="48"/>
                    <a:pt x="54" y="51"/>
                  </a:cubicBezTo>
                  <a:cubicBezTo>
                    <a:pt x="42" y="54"/>
                    <a:pt x="31" y="64"/>
                    <a:pt x="24" y="74"/>
                  </a:cubicBezTo>
                  <a:cubicBezTo>
                    <a:pt x="16" y="85"/>
                    <a:pt x="10" y="98"/>
                    <a:pt x="11" y="110"/>
                  </a:cubicBezTo>
                  <a:cubicBezTo>
                    <a:pt x="12" y="123"/>
                    <a:pt x="24" y="130"/>
                    <a:pt x="35" y="125"/>
                  </a:cubicBezTo>
                  <a:cubicBezTo>
                    <a:pt x="39" y="124"/>
                    <a:pt x="43" y="121"/>
                    <a:pt x="47" y="120"/>
                  </a:cubicBezTo>
                  <a:cubicBezTo>
                    <a:pt x="54" y="118"/>
                    <a:pt x="59" y="121"/>
                    <a:pt x="64" y="125"/>
                  </a:cubicBezTo>
                  <a:cubicBezTo>
                    <a:pt x="67" y="128"/>
                    <a:pt x="67" y="131"/>
                    <a:pt x="67" y="135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0" y="226"/>
                    <a:pt x="2" y="233"/>
                    <a:pt x="7" y="237"/>
                  </a:cubicBezTo>
                  <a:cubicBezTo>
                    <a:pt x="90" y="290"/>
                    <a:pt x="188" y="321"/>
                    <a:pt x="293" y="321"/>
                  </a:cubicBezTo>
                  <a:cubicBezTo>
                    <a:pt x="404" y="321"/>
                    <a:pt x="507" y="286"/>
                    <a:pt x="593" y="227"/>
                  </a:cubicBezTo>
                  <a:cubicBezTo>
                    <a:pt x="598" y="224"/>
                    <a:pt x="599" y="216"/>
                    <a:pt x="595" y="211"/>
                  </a:cubicBezTo>
                  <a:cubicBezTo>
                    <a:pt x="559" y="162"/>
                    <a:pt x="559" y="162"/>
                    <a:pt x="559" y="162"/>
                  </a:cubicBezTo>
                  <a:cubicBezTo>
                    <a:pt x="555" y="155"/>
                    <a:pt x="545" y="156"/>
                    <a:pt x="541" y="162"/>
                  </a:cubicBezTo>
                  <a:cubicBezTo>
                    <a:pt x="538" y="166"/>
                    <a:pt x="535" y="169"/>
                    <a:pt x="532" y="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5" name="Google Shape;1555;p77"/>
          <p:cNvGrpSpPr/>
          <p:nvPr/>
        </p:nvGrpSpPr>
        <p:grpSpPr>
          <a:xfrm>
            <a:off x="6265657" y="1550125"/>
            <a:ext cx="446293" cy="446006"/>
            <a:chOff x="8841135" y="2681940"/>
            <a:chExt cx="720990" cy="720527"/>
          </a:xfrm>
        </p:grpSpPr>
        <p:sp>
          <p:nvSpPr>
            <p:cNvPr id="1556" name="Google Shape;1556;p77"/>
            <p:cNvSpPr/>
            <p:nvPr/>
          </p:nvSpPr>
          <p:spPr>
            <a:xfrm>
              <a:off x="8841135" y="2874744"/>
              <a:ext cx="210627" cy="348807"/>
            </a:xfrm>
            <a:custGeom>
              <a:rect b="b" l="l" r="r" t="t"/>
              <a:pathLst>
                <a:path extrusionOk="0" h="516" w="312">
                  <a:moveTo>
                    <a:pt x="131" y="453"/>
                  </a:moveTo>
                  <a:cubicBezTo>
                    <a:pt x="126" y="444"/>
                    <a:pt x="125" y="433"/>
                    <a:pt x="128" y="423"/>
                  </a:cubicBezTo>
                  <a:cubicBezTo>
                    <a:pt x="134" y="408"/>
                    <a:pt x="146" y="395"/>
                    <a:pt x="162" y="385"/>
                  </a:cubicBezTo>
                  <a:cubicBezTo>
                    <a:pt x="178" y="375"/>
                    <a:pt x="195" y="371"/>
                    <a:pt x="211" y="374"/>
                  </a:cubicBezTo>
                  <a:cubicBezTo>
                    <a:pt x="222" y="375"/>
                    <a:pt x="231" y="382"/>
                    <a:pt x="236" y="390"/>
                  </a:cubicBezTo>
                  <a:cubicBezTo>
                    <a:pt x="238" y="394"/>
                    <a:pt x="240" y="399"/>
                    <a:pt x="240" y="403"/>
                  </a:cubicBezTo>
                  <a:cubicBezTo>
                    <a:pt x="241" y="410"/>
                    <a:pt x="249" y="415"/>
                    <a:pt x="256" y="41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11" y="378"/>
                    <a:pt x="312" y="372"/>
                    <a:pt x="310" y="367"/>
                  </a:cubicBezTo>
                  <a:cubicBezTo>
                    <a:pt x="291" y="333"/>
                    <a:pt x="280" y="293"/>
                    <a:pt x="280" y="251"/>
                  </a:cubicBezTo>
                  <a:cubicBezTo>
                    <a:pt x="279" y="214"/>
                    <a:pt x="287" y="179"/>
                    <a:pt x="300" y="148"/>
                  </a:cubicBezTo>
                  <a:cubicBezTo>
                    <a:pt x="302" y="143"/>
                    <a:pt x="301" y="137"/>
                    <a:pt x="296" y="13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6" y="84"/>
                    <a:pt x="204" y="82"/>
                    <a:pt x="204" y="80"/>
                  </a:cubicBezTo>
                  <a:cubicBezTo>
                    <a:pt x="203" y="78"/>
                    <a:pt x="203" y="76"/>
                    <a:pt x="204" y="75"/>
                  </a:cubicBezTo>
                  <a:cubicBezTo>
                    <a:pt x="207" y="69"/>
                    <a:pt x="210" y="63"/>
                    <a:pt x="218" y="62"/>
                  </a:cubicBezTo>
                  <a:cubicBezTo>
                    <a:pt x="222" y="62"/>
                    <a:pt x="226" y="62"/>
                    <a:pt x="230" y="62"/>
                  </a:cubicBezTo>
                  <a:cubicBezTo>
                    <a:pt x="243" y="62"/>
                    <a:pt x="251" y="50"/>
                    <a:pt x="246" y="38"/>
                  </a:cubicBezTo>
                  <a:cubicBezTo>
                    <a:pt x="242" y="26"/>
                    <a:pt x="231" y="17"/>
                    <a:pt x="220" y="11"/>
                  </a:cubicBezTo>
                  <a:cubicBezTo>
                    <a:pt x="209" y="4"/>
                    <a:pt x="195" y="0"/>
                    <a:pt x="182" y="2"/>
                  </a:cubicBezTo>
                  <a:cubicBezTo>
                    <a:pt x="170" y="4"/>
                    <a:pt x="164" y="17"/>
                    <a:pt x="170" y="28"/>
                  </a:cubicBezTo>
                  <a:cubicBezTo>
                    <a:pt x="172" y="32"/>
                    <a:pt x="175" y="35"/>
                    <a:pt x="177" y="39"/>
                  </a:cubicBezTo>
                  <a:cubicBezTo>
                    <a:pt x="180" y="46"/>
                    <a:pt x="177" y="52"/>
                    <a:pt x="173" y="57"/>
                  </a:cubicBezTo>
                  <a:cubicBezTo>
                    <a:pt x="172" y="59"/>
                    <a:pt x="171" y="60"/>
                    <a:pt x="169" y="60"/>
                  </a:cubicBezTo>
                  <a:cubicBezTo>
                    <a:pt x="167" y="61"/>
                    <a:pt x="164" y="61"/>
                    <a:pt x="162" y="5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5" y="5"/>
                    <a:pt x="58" y="7"/>
                    <a:pt x="56" y="12"/>
                  </a:cubicBezTo>
                  <a:cubicBezTo>
                    <a:pt x="20" y="85"/>
                    <a:pt x="0" y="167"/>
                    <a:pt x="1" y="254"/>
                  </a:cubicBezTo>
                  <a:cubicBezTo>
                    <a:pt x="2" y="347"/>
                    <a:pt x="26" y="434"/>
                    <a:pt x="69" y="509"/>
                  </a:cubicBezTo>
                  <a:cubicBezTo>
                    <a:pt x="72" y="514"/>
                    <a:pt x="78" y="516"/>
                    <a:pt x="83" y="513"/>
                  </a:cubicBezTo>
                  <a:cubicBezTo>
                    <a:pt x="139" y="480"/>
                    <a:pt x="139" y="480"/>
                    <a:pt x="139" y="480"/>
                  </a:cubicBezTo>
                  <a:cubicBezTo>
                    <a:pt x="146" y="476"/>
                    <a:pt x="146" y="467"/>
                    <a:pt x="140" y="463"/>
                  </a:cubicBezTo>
                  <a:cubicBezTo>
                    <a:pt x="136" y="460"/>
                    <a:pt x="133" y="457"/>
                    <a:pt x="131" y="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7" name="Google Shape;1557;p77"/>
            <p:cNvSpPr/>
            <p:nvPr/>
          </p:nvSpPr>
          <p:spPr>
            <a:xfrm>
              <a:off x="8899694" y="3138374"/>
              <a:ext cx="304599" cy="264093"/>
            </a:xfrm>
            <a:custGeom>
              <a:rect b="b" l="l" r="r" t="t"/>
              <a:pathLst>
                <a:path extrusionOk="0" h="391" w="451">
                  <a:moveTo>
                    <a:pt x="423" y="309"/>
                  </a:moveTo>
                  <a:cubicBezTo>
                    <a:pt x="413" y="309"/>
                    <a:pt x="403" y="305"/>
                    <a:pt x="396" y="297"/>
                  </a:cubicBezTo>
                  <a:cubicBezTo>
                    <a:pt x="385" y="285"/>
                    <a:pt x="380" y="268"/>
                    <a:pt x="380" y="249"/>
                  </a:cubicBezTo>
                  <a:cubicBezTo>
                    <a:pt x="379" y="230"/>
                    <a:pt x="385" y="213"/>
                    <a:pt x="394" y="201"/>
                  </a:cubicBezTo>
                  <a:cubicBezTo>
                    <a:pt x="401" y="192"/>
                    <a:pt x="411" y="187"/>
                    <a:pt x="421" y="187"/>
                  </a:cubicBezTo>
                  <a:cubicBezTo>
                    <a:pt x="426" y="187"/>
                    <a:pt x="431" y="188"/>
                    <a:pt x="435" y="190"/>
                  </a:cubicBezTo>
                  <a:cubicBezTo>
                    <a:pt x="442" y="193"/>
                    <a:pt x="449" y="188"/>
                    <a:pt x="449" y="180"/>
                  </a:cubicBezTo>
                  <a:cubicBezTo>
                    <a:pt x="448" y="122"/>
                    <a:pt x="448" y="122"/>
                    <a:pt x="448" y="122"/>
                  </a:cubicBezTo>
                  <a:cubicBezTo>
                    <a:pt x="448" y="117"/>
                    <a:pt x="444" y="112"/>
                    <a:pt x="438" y="112"/>
                  </a:cubicBezTo>
                  <a:cubicBezTo>
                    <a:pt x="359" y="109"/>
                    <a:pt x="288" y="70"/>
                    <a:pt x="243" y="10"/>
                  </a:cubicBezTo>
                  <a:cubicBezTo>
                    <a:pt x="240" y="6"/>
                    <a:pt x="234" y="5"/>
                    <a:pt x="230" y="7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1" y="60"/>
                    <a:pt x="139" y="61"/>
                    <a:pt x="136" y="60"/>
                  </a:cubicBezTo>
                  <a:cubicBezTo>
                    <a:pt x="134" y="59"/>
                    <a:pt x="133" y="59"/>
                    <a:pt x="132" y="57"/>
                  </a:cubicBezTo>
                  <a:cubicBezTo>
                    <a:pt x="128" y="51"/>
                    <a:pt x="125" y="46"/>
                    <a:pt x="128" y="39"/>
                  </a:cubicBezTo>
                  <a:cubicBezTo>
                    <a:pt x="130" y="35"/>
                    <a:pt x="133" y="32"/>
                    <a:pt x="135" y="28"/>
                  </a:cubicBezTo>
                  <a:cubicBezTo>
                    <a:pt x="140" y="17"/>
                    <a:pt x="134" y="4"/>
                    <a:pt x="122" y="2"/>
                  </a:cubicBezTo>
                  <a:cubicBezTo>
                    <a:pt x="109" y="0"/>
                    <a:pt x="95" y="4"/>
                    <a:pt x="84" y="11"/>
                  </a:cubicBezTo>
                  <a:cubicBezTo>
                    <a:pt x="73" y="18"/>
                    <a:pt x="63" y="27"/>
                    <a:pt x="58" y="39"/>
                  </a:cubicBezTo>
                  <a:cubicBezTo>
                    <a:pt x="54" y="52"/>
                    <a:pt x="62" y="63"/>
                    <a:pt x="75" y="63"/>
                  </a:cubicBezTo>
                  <a:cubicBezTo>
                    <a:pt x="79" y="63"/>
                    <a:pt x="83" y="63"/>
                    <a:pt x="88" y="63"/>
                  </a:cubicBezTo>
                  <a:cubicBezTo>
                    <a:pt x="95" y="64"/>
                    <a:pt x="98" y="69"/>
                    <a:pt x="102" y="75"/>
                  </a:cubicBezTo>
                  <a:cubicBezTo>
                    <a:pt x="103" y="77"/>
                    <a:pt x="103" y="78"/>
                    <a:pt x="102" y="80"/>
                  </a:cubicBezTo>
                  <a:cubicBezTo>
                    <a:pt x="102" y="82"/>
                    <a:pt x="100" y="84"/>
                    <a:pt x="98" y="86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2" y="143"/>
                    <a:pt x="0" y="149"/>
                    <a:pt x="4" y="154"/>
                  </a:cubicBezTo>
                  <a:cubicBezTo>
                    <a:pt x="98" y="296"/>
                    <a:pt x="259" y="389"/>
                    <a:pt x="441" y="391"/>
                  </a:cubicBezTo>
                  <a:cubicBezTo>
                    <a:pt x="447" y="391"/>
                    <a:pt x="451" y="387"/>
                    <a:pt x="451" y="381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50" y="308"/>
                    <a:pt x="443" y="304"/>
                    <a:pt x="436" y="307"/>
                  </a:cubicBezTo>
                  <a:cubicBezTo>
                    <a:pt x="432" y="308"/>
                    <a:pt x="427" y="309"/>
                    <a:pt x="423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8" name="Google Shape;1558;p77"/>
            <p:cNvSpPr/>
            <p:nvPr/>
          </p:nvSpPr>
          <p:spPr>
            <a:xfrm>
              <a:off x="8889742" y="2681940"/>
              <a:ext cx="344871" cy="273814"/>
            </a:xfrm>
            <a:custGeom>
              <a:rect b="b" l="l" r="r" t="t"/>
              <a:pathLst>
                <a:path extrusionOk="0" h="405" w="511">
                  <a:moveTo>
                    <a:pt x="83" y="286"/>
                  </a:moveTo>
                  <a:cubicBezTo>
                    <a:pt x="88" y="277"/>
                    <a:pt x="97" y="271"/>
                    <a:pt x="108" y="269"/>
                  </a:cubicBezTo>
                  <a:cubicBezTo>
                    <a:pt x="123" y="266"/>
                    <a:pt x="141" y="270"/>
                    <a:pt x="157" y="279"/>
                  </a:cubicBezTo>
                  <a:cubicBezTo>
                    <a:pt x="174" y="288"/>
                    <a:pt x="186" y="301"/>
                    <a:pt x="191" y="316"/>
                  </a:cubicBezTo>
                  <a:cubicBezTo>
                    <a:pt x="195" y="326"/>
                    <a:pt x="195" y="337"/>
                    <a:pt x="189" y="346"/>
                  </a:cubicBezTo>
                  <a:cubicBezTo>
                    <a:pt x="187" y="350"/>
                    <a:pt x="184" y="354"/>
                    <a:pt x="181" y="356"/>
                  </a:cubicBezTo>
                  <a:cubicBezTo>
                    <a:pt x="175" y="361"/>
                    <a:pt x="175" y="370"/>
                    <a:pt x="182" y="373"/>
                  </a:cubicBezTo>
                  <a:cubicBezTo>
                    <a:pt x="233" y="402"/>
                    <a:pt x="233" y="402"/>
                    <a:pt x="233" y="402"/>
                  </a:cubicBezTo>
                  <a:cubicBezTo>
                    <a:pt x="237" y="405"/>
                    <a:pt x="243" y="403"/>
                    <a:pt x="246" y="398"/>
                  </a:cubicBezTo>
                  <a:cubicBezTo>
                    <a:pt x="286" y="335"/>
                    <a:pt x="353" y="290"/>
                    <a:pt x="432" y="280"/>
                  </a:cubicBezTo>
                  <a:cubicBezTo>
                    <a:pt x="437" y="280"/>
                    <a:pt x="441" y="275"/>
                    <a:pt x="441" y="270"/>
                  </a:cubicBezTo>
                  <a:cubicBezTo>
                    <a:pt x="440" y="170"/>
                    <a:pt x="440" y="170"/>
                    <a:pt x="440" y="170"/>
                  </a:cubicBezTo>
                  <a:cubicBezTo>
                    <a:pt x="440" y="167"/>
                    <a:pt x="441" y="164"/>
                    <a:pt x="442" y="163"/>
                  </a:cubicBezTo>
                  <a:cubicBezTo>
                    <a:pt x="444" y="161"/>
                    <a:pt x="445" y="161"/>
                    <a:pt x="447" y="160"/>
                  </a:cubicBezTo>
                  <a:cubicBezTo>
                    <a:pt x="454" y="160"/>
                    <a:pt x="460" y="160"/>
                    <a:pt x="465" y="166"/>
                  </a:cubicBezTo>
                  <a:cubicBezTo>
                    <a:pt x="467" y="170"/>
                    <a:pt x="469" y="174"/>
                    <a:pt x="471" y="177"/>
                  </a:cubicBezTo>
                  <a:cubicBezTo>
                    <a:pt x="478" y="188"/>
                    <a:pt x="492" y="189"/>
                    <a:pt x="500" y="179"/>
                  </a:cubicBezTo>
                  <a:cubicBezTo>
                    <a:pt x="508" y="169"/>
                    <a:pt x="511" y="155"/>
                    <a:pt x="510" y="142"/>
                  </a:cubicBezTo>
                  <a:cubicBezTo>
                    <a:pt x="511" y="129"/>
                    <a:pt x="507" y="115"/>
                    <a:pt x="499" y="106"/>
                  </a:cubicBezTo>
                  <a:cubicBezTo>
                    <a:pt x="491" y="96"/>
                    <a:pt x="477" y="97"/>
                    <a:pt x="470" y="108"/>
                  </a:cubicBezTo>
                  <a:cubicBezTo>
                    <a:pt x="468" y="112"/>
                    <a:pt x="466" y="116"/>
                    <a:pt x="464" y="119"/>
                  </a:cubicBezTo>
                  <a:cubicBezTo>
                    <a:pt x="460" y="125"/>
                    <a:pt x="453" y="125"/>
                    <a:pt x="447" y="125"/>
                  </a:cubicBezTo>
                  <a:cubicBezTo>
                    <a:pt x="445" y="125"/>
                    <a:pt x="443" y="124"/>
                    <a:pt x="442" y="123"/>
                  </a:cubicBezTo>
                  <a:cubicBezTo>
                    <a:pt x="440" y="121"/>
                    <a:pt x="439" y="119"/>
                    <a:pt x="439" y="116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5"/>
                    <a:pt x="433" y="0"/>
                    <a:pt x="427" y="1"/>
                  </a:cubicBezTo>
                  <a:cubicBezTo>
                    <a:pt x="246" y="12"/>
                    <a:pt x="91" y="114"/>
                    <a:pt x="3" y="261"/>
                  </a:cubicBezTo>
                  <a:cubicBezTo>
                    <a:pt x="0" y="266"/>
                    <a:pt x="2" y="272"/>
                    <a:pt x="7" y="275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70" y="311"/>
                    <a:pt x="78" y="306"/>
                    <a:pt x="79" y="299"/>
                  </a:cubicBezTo>
                  <a:cubicBezTo>
                    <a:pt x="79" y="295"/>
                    <a:pt x="81" y="290"/>
                    <a:pt x="83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9" name="Google Shape;1559;p77"/>
            <p:cNvSpPr/>
            <p:nvPr/>
          </p:nvSpPr>
          <p:spPr>
            <a:xfrm>
              <a:off x="9198969" y="2681940"/>
              <a:ext cx="304599" cy="264325"/>
            </a:xfrm>
            <a:custGeom>
              <a:rect b="b" l="l" r="r" t="t"/>
              <a:pathLst>
                <a:path extrusionOk="0" h="391" w="451">
                  <a:moveTo>
                    <a:pt x="28" y="81"/>
                  </a:moveTo>
                  <a:cubicBezTo>
                    <a:pt x="38" y="81"/>
                    <a:pt x="48" y="86"/>
                    <a:pt x="55" y="94"/>
                  </a:cubicBezTo>
                  <a:cubicBezTo>
                    <a:pt x="66" y="106"/>
                    <a:pt x="71" y="123"/>
                    <a:pt x="71" y="142"/>
                  </a:cubicBezTo>
                  <a:cubicBezTo>
                    <a:pt x="72" y="161"/>
                    <a:pt x="66" y="178"/>
                    <a:pt x="57" y="190"/>
                  </a:cubicBezTo>
                  <a:cubicBezTo>
                    <a:pt x="50" y="198"/>
                    <a:pt x="40" y="203"/>
                    <a:pt x="30" y="203"/>
                  </a:cubicBezTo>
                  <a:cubicBezTo>
                    <a:pt x="25" y="204"/>
                    <a:pt x="20" y="203"/>
                    <a:pt x="16" y="201"/>
                  </a:cubicBezTo>
                  <a:cubicBezTo>
                    <a:pt x="9" y="198"/>
                    <a:pt x="2" y="203"/>
                    <a:pt x="2" y="210"/>
                  </a:cubicBezTo>
                  <a:cubicBezTo>
                    <a:pt x="3" y="269"/>
                    <a:pt x="3" y="269"/>
                    <a:pt x="3" y="269"/>
                  </a:cubicBezTo>
                  <a:cubicBezTo>
                    <a:pt x="3" y="274"/>
                    <a:pt x="7" y="279"/>
                    <a:pt x="13" y="279"/>
                  </a:cubicBezTo>
                  <a:cubicBezTo>
                    <a:pt x="92" y="281"/>
                    <a:pt x="163" y="321"/>
                    <a:pt x="208" y="381"/>
                  </a:cubicBezTo>
                  <a:cubicBezTo>
                    <a:pt x="211" y="385"/>
                    <a:pt x="217" y="386"/>
                    <a:pt x="221" y="383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0" y="331"/>
                    <a:pt x="312" y="330"/>
                    <a:pt x="315" y="331"/>
                  </a:cubicBezTo>
                  <a:cubicBezTo>
                    <a:pt x="316" y="331"/>
                    <a:pt x="318" y="332"/>
                    <a:pt x="319" y="334"/>
                  </a:cubicBezTo>
                  <a:cubicBezTo>
                    <a:pt x="323" y="339"/>
                    <a:pt x="326" y="345"/>
                    <a:pt x="323" y="352"/>
                  </a:cubicBezTo>
                  <a:cubicBezTo>
                    <a:pt x="321" y="356"/>
                    <a:pt x="318" y="359"/>
                    <a:pt x="316" y="363"/>
                  </a:cubicBezTo>
                  <a:cubicBezTo>
                    <a:pt x="311" y="374"/>
                    <a:pt x="317" y="387"/>
                    <a:pt x="329" y="389"/>
                  </a:cubicBezTo>
                  <a:cubicBezTo>
                    <a:pt x="342" y="391"/>
                    <a:pt x="356" y="386"/>
                    <a:pt x="367" y="379"/>
                  </a:cubicBezTo>
                  <a:cubicBezTo>
                    <a:pt x="378" y="373"/>
                    <a:pt x="388" y="363"/>
                    <a:pt x="393" y="351"/>
                  </a:cubicBezTo>
                  <a:cubicBezTo>
                    <a:pt x="397" y="339"/>
                    <a:pt x="389" y="328"/>
                    <a:pt x="376" y="328"/>
                  </a:cubicBezTo>
                  <a:cubicBezTo>
                    <a:pt x="372" y="327"/>
                    <a:pt x="368" y="328"/>
                    <a:pt x="363" y="328"/>
                  </a:cubicBezTo>
                  <a:cubicBezTo>
                    <a:pt x="356" y="327"/>
                    <a:pt x="353" y="322"/>
                    <a:pt x="349" y="316"/>
                  </a:cubicBezTo>
                  <a:cubicBezTo>
                    <a:pt x="348" y="314"/>
                    <a:pt x="348" y="312"/>
                    <a:pt x="349" y="311"/>
                  </a:cubicBezTo>
                  <a:cubicBezTo>
                    <a:pt x="349" y="308"/>
                    <a:pt x="351" y="306"/>
                    <a:pt x="353" y="305"/>
                  </a:cubicBezTo>
                  <a:cubicBezTo>
                    <a:pt x="444" y="251"/>
                    <a:pt x="444" y="251"/>
                    <a:pt x="444" y="251"/>
                  </a:cubicBezTo>
                  <a:cubicBezTo>
                    <a:pt x="449" y="248"/>
                    <a:pt x="451" y="241"/>
                    <a:pt x="447" y="237"/>
                  </a:cubicBezTo>
                  <a:cubicBezTo>
                    <a:pt x="353" y="95"/>
                    <a:pt x="192" y="2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83"/>
                    <a:pt x="8" y="87"/>
                    <a:pt x="15" y="84"/>
                  </a:cubicBezTo>
                  <a:cubicBezTo>
                    <a:pt x="19" y="82"/>
                    <a:pt x="24" y="81"/>
                    <a:pt x="28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77"/>
            <p:cNvSpPr/>
            <p:nvPr/>
          </p:nvSpPr>
          <p:spPr>
            <a:xfrm>
              <a:off x="9351499" y="2861088"/>
              <a:ext cx="210627" cy="348807"/>
            </a:xfrm>
            <a:custGeom>
              <a:rect b="b" l="l" r="r" t="t"/>
              <a:pathLst>
                <a:path extrusionOk="0" h="516" w="312">
                  <a:moveTo>
                    <a:pt x="181" y="63"/>
                  </a:moveTo>
                  <a:cubicBezTo>
                    <a:pt x="186" y="72"/>
                    <a:pt x="187" y="83"/>
                    <a:pt x="184" y="93"/>
                  </a:cubicBezTo>
                  <a:cubicBezTo>
                    <a:pt x="178" y="108"/>
                    <a:pt x="166" y="121"/>
                    <a:pt x="150" y="130"/>
                  </a:cubicBezTo>
                  <a:cubicBezTo>
                    <a:pt x="134" y="140"/>
                    <a:pt x="117" y="144"/>
                    <a:pt x="101" y="142"/>
                  </a:cubicBezTo>
                  <a:cubicBezTo>
                    <a:pt x="90" y="140"/>
                    <a:pt x="81" y="134"/>
                    <a:pt x="76" y="125"/>
                  </a:cubicBezTo>
                  <a:cubicBezTo>
                    <a:pt x="74" y="121"/>
                    <a:pt x="72" y="117"/>
                    <a:pt x="72" y="113"/>
                  </a:cubicBezTo>
                  <a:cubicBezTo>
                    <a:pt x="71" y="105"/>
                    <a:pt x="63" y="101"/>
                    <a:pt x="56" y="10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1" y="137"/>
                    <a:pt x="0" y="143"/>
                    <a:pt x="2" y="148"/>
                  </a:cubicBezTo>
                  <a:cubicBezTo>
                    <a:pt x="21" y="183"/>
                    <a:pt x="32" y="223"/>
                    <a:pt x="32" y="265"/>
                  </a:cubicBezTo>
                  <a:cubicBezTo>
                    <a:pt x="33" y="302"/>
                    <a:pt x="25" y="337"/>
                    <a:pt x="12" y="368"/>
                  </a:cubicBezTo>
                  <a:cubicBezTo>
                    <a:pt x="10" y="373"/>
                    <a:pt x="11" y="379"/>
                    <a:pt x="16" y="381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6" y="432"/>
                    <a:pt x="108" y="434"/>
                    <a:pt x="108" y="436"/>
                  </a:cubicBezTo>
                  <a:cubicBezTo>
                    <a:pt x="109" y="438"/>
                    <a:pt x="109" y="439"/>
                    <a:pt x="108" y="441"/>
                  </a:cubicBezTo>
                  <a:cubicBezTo>
                    <a:pt x="105" y="447"/>
                    <a:pt x="102" y="453"/>
                    <a:pt x="94" y="453"/>
                  </a:cubicBezTo>
                  <a:cubicBezTo>
                    <a:pt x="90" y="454"/>
                    <a:pt x="86" y="453"/>
                    <a:pt x="82" y="453"/>
                  </a:cubicBezTo>
                  <a:cubicBezTo>
                    <a:pt x="69" y="454"/>
                    <a:pt x="61" y="466"/>
                    <a:pt x="65" y="478"/>
                  </a:cubicBezTo>
                  <a:cubicBezTo>
                    <a:pt x="70" y="489"/>
                    <a:pt x="81" y="499"/>
                    <a:pt x="92" y="505"/>
                  </a:cubicBezTo>
                  <a:cubicBezTo>
                    <a:pt x="103" y="512"/>
                    <a:pt x="117" y="516"/>
                    <a:pt x="130" y="514"/>
                  </a:cubicBezTo>
                  <a:cubicBezTo>
                    <a:pt x="142" y="511"/>
                    <a:pt x="148" y="499"/>
                    <a:pt x="142" y="487"/>
                  </a:cubicBezTo>
                  <a:cubicBezTo>
                    <a:pt x="140" y="484"/>
                    <a:pt x="137" y="480"/>
                    <a:pt x="135" y="477"/>
                  </a:cubicBezTo>
                  <a:cubicBezTo>
                    <a:pt x="132" y="470"/>
                    <a:pt x="135" y="464"/>
                    <a:pt x="139" y="458"/>
                  </a:cubicBezTo>
                  <a:cubicBezTo>
                    <a:pt x="140" y="457"/>
                    <a:pt x="141" y="456"/>
                    <a:pt x="143" y="455"/>
                  </a:cubicBezTo>
                  <a:cubicBezTo>
                    <a:pt x="145" y="455"/>
                    <a:pt x="148" y="455"/>
                    <a:pt x="150" y="456"/>
                  </a:cubicBezTo>
                  <a:cubicBezTo>
                    <a:pt x="242" y="508"/>
                    <a:pt x="242" y="508"/>
                    <a:pt x="242" y="508"/>
                  </a:cubicBezTo>
                  <a:cubicBezTo>
                    <a:pt x="247" y="511"/>
                    <a:pt x="254" y="509"/>
                    <a:pt x="256" y="504"/>
                  </a:cubicBezTo>
                  <a:cubicBezTo>
                    <a:pt x="292" y="431"/>
                    <a:pt x="312" y="349"/>
                    <a:pt x="311" y="262"/>
                  </a:cubicBezTo>
                  <a:cubicBezTo>
                    <a:pt x="310" y="169"/>
                    <a:pt x="286" y="82"/>
                    <a:pt x="243" y="6"/>
                  </a:cubicBezTo>
                  <a:cubicBezTo>
                    <a:pt x="240" y="1"/>
                    <a:pt x="234" y="0"/>
                    <a:pt x="229" y="3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66" y="40"/>
                    <a:pt x="166" y="49"/>
                    <a:pt x="172" y="53"/>
                  </a:cubicBezTo>
                  <a:cubicBezTo>
                    <a:pt x="176" y="56"/>
                    <a:pt x="179" y="59"/>
                    <a:pt x="18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77"/>
            <p:cNvSpPr/>
            <p:nvPr/>
          </p:nvSpPr>
          <p:spPr>
            <a:xfrm>
              <a:off x="9168648" y="3128885"/>
              <a:ext cx="344871" cy="273120"/>
            </a:xfrm>
            <a:custGeom>
              <a:rect b="b" l="l" r="r" t="t"/>
              <a:pathLst>
                <a:path extrusionOk="0" h="404" w="511">
                  <a:moveTo>
                    <a:pt x="428" y="119"/>
                  </a:moveTo>
                  <a:cubicBezTo>
                    <a:pt x="423" y="128"/>
                    <a:pt x="414" y="134"/>
                    <a:pt x="403" y="136"/>
                  </a:cubicBezTo>
                  <a:cubicBezTo>
                    <a:pt x="388" y="139"/>
                    <a:pt x="370" y="135"/>
                    <a:pt x="354" y="125"/>
                  </a:cubicBezTo>
                  <a:cubicBezTo>
                    <a:pt x="337" y="116"/>
                    <a:pt x="325" y="103"/>
                    <a:pt x="320" y="89"/>
                  </a:cubicBezTo>
                  <a:cubicBezTo>
                    <a:pt x="316" y="79"/>
                    <a:pt x="316" y="68"/>
                    <a:pt x="322" y="59"/>
                  </a:cubicBezTo>
                  <a:cubicBezTo>
                    <a:pt x="324" y="55"/>
                    <a:pt x="327" y="51"/>
                    <a:pt x="330" y="48"/>
                  </a:cubicBezTo>
                  <a:cubicBezTo>
                    <a:pt x="336" y="44"/>
                    <a:pt x="336" y="35"/>
                    <a:pt x="329" y="3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4" y="0"/>
                    <a:pt x="268" y="2"/>
                    <a:pt x="265" y="6"/>
                  </a:cubicBezTo>
                  <a:cubicBezTo>
                    <a:pt x="225" y="70"/>
                    <a:pt x="157" y="115"/>
                    <a:pt x="79" y="124"/>
                  </a:cubicBezTo>
                  <a:cubicBezTo>
                    <a:pt x="74" y="125"/>
                    <a:pt x="70" y="129"/>
                    <a:pt x="70" y="135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1" y="238"/>
                    <a:pt x="70" y="240"/>
                    <a:pt x="69" y="242"/>
                  </a:cubicBezTo>
                  <a:cubicBezTo>
                    <a:pt x="67" y="243"/>
                    <a:pt x="66" y="244"/>
                    <a:pt x="64" y="244"/>
                  </a:cubicBezTo>
                  <a:cubicBezTo>
                    <a:pt x="57" y="245"/>
                    <a:pt x="51" y="245"/>
                    <a:pt x="46" y="238"/>
                  </a:cubicBezTo>
                  <a:cubicBezTo>
                    <a:pt x="44" y="235"/>
                    <a:pt x="42" y="231"/>
                    <a:pt x="40" y="228"/>
                  </a:cubicBezTo>
                  <a:cubicBezTo>
                    <a:pt x="33" y="217"/>
                    <a:pt x="19" y="216"/>
                    <a:pt x="11" y="226"/>
                  </a:cubicBezTo>
                  <a:cubicBezTo>
                    <a:pt x="3" y="236"/>
                    <a:pt x="0" y="250"/>
                    <a:pt x="1" y="263"/>
                  </a:cubicBezTo>
                  <a:cubicBezTo>
                    <a:pt x="0" y="276"/>
                    <a:pt x="4" y="290"/>
                    <a:pt x="12" y="299"/>
                  </a:cubicBezTo>
                  <a:cubicBezTo>
                    <a:pt x="20" y="309"/>
                    <a:pt x="34" y="308"/>
                    <a:pt x="41" y="297"/>
                  </a:cubicBezTo>
                  <a:cubicBezTo>
                    <a:pt x="43" y="293"/>
                    <a:pt x="45" y="289"/>
                    <a:pt x="47" y="286"/>
                  </a:cubicBezTo>
                  <a:cubicBezTo>
                    <a:pt x="51" y="279"/>
                    <a:pt x="58" y="279"/>
                    <a:pt x="64" y="279"/>
                  </a:cubicBezTo>
                  <a:cubicBezTo>
                    <a:pt x="66" y="279"/>
                    <a:pt x="68" y="280"/>
                    <a:pt x="69" y="281"/>
                  </a:cubicBezTo>
                  <a:cubicBezTo>
                    <a:pt x="71" y="283"/>
                    <a:pt x="72" y="286"/>
                    <a:pt x="72" y="288"/>
                  </a:cubicBezTo>
                  <a:cubicBezTo>
                    <a:pt x="73" y="394"/>
                    <a:pt x="73" y="394"/>
                    <a:pt x="73" y="394"/>
                  </a:cubicBezTo>
                  <a:cubicBezTo>
                    <a:pt x="73" y="400"/>
                    <a:pt x="78" y="404"/>
                    <a:pt x="84" y="404"/>
                  </a:cubicBezTo>
                  <a:cubicBezTo>
                    <a:pt x="265" y="392"/>
                    <a:pt x="420" y="291"/>
                    <a:pt x="508" y="144"/>
                  </a:cubicBezTo>
                  <a:cubicBezTo>
                    <a:pt x="511" y="139"/>
                    <a:pt x="509" y="133"/>
                    <a:pt x="504" y="130"/>
                  </a:cubicBezTo>
                  <a:cubicBezTo>
                    <a:pt x="447" y="98"/>
                    <a:pt x="447" y="98"/>
                    <a:pt x="447" y="98"/>
                  </a:cubicBezTo>
                  <a:cubicBezTo>
                    <a:pt x="441" y="94"/>
                    <a:pt x="433" y="98"/>
                    <a:pt x="432" y="106"/>
                  </a:cubicBezTo>
                  <a:cubicBezTo>
                    <a:pt x="432" y="110"/>
                    <a:pt x="430" y="115"/>
                    <a:pt x="428" y="1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2" name="Google Shape;1562;p77"/>
          <p:cNvGrpSpPr/>
          <p:nvPr/>
        </p:nvGrpSpPr>
        <p:grpSpPr>
          <a:xfrm>
            <a:off x="3699655" y="1550057"/>
            <a:ext cx="445260" cy="445260"/>
            <a:chOff x="4103687" y="1439862"/>
            <a:chExt cx="3986212" cy="3986211"/>
          </a:xfrm>
        </p:grpSpPr>
        <p:sp>
          <p:nvSpPr>
            <p:cNvPr id="1563" name="Google Shape;1563;p77"/>
            <p:cNvSpPr/>
            <p:nvPr/>
          </p:nvSpPr>
          <p:spPr>
            <a:xfrm>
              <a:off x="4103687" y="1439862"/>
              <a:ext cx="2254250" cy="3986211"/>
            </a:xfrm>
            <a:custGeom>
              <a:rect b="b" l="l" r="r" t="t"/>
              <a:pathLst>
                <a:path extrusionOk="0" h="887" w="502">
                  <a:moveTo>
                    <a:pt x="435" y="815"/>
                  </a:moveTo>
                  <a:cubicBezTo>
                    <a:pt x="428" y="824"/>
                    <a:pt x="419" y="828"/>
                    <a:pt x="408" y="828"/>
                  </a:cubicBezTo>
                  <a:cubicBezTo>
                    <a:pt x="399" y="828"/>
                    <a:pt x="389" y="824"/>
                    <a:pt x="383" y="816"/>
                  </a:cubicBezTo>
                  <a:cubicBezTo>
                    <a:pt x="373" y="805"/>
                    <a:pt x="368" y="788"/>
                    <a:pt x="368" y="770"/>
                  </a:cubicBezTo>
                  <a:cubicBezTo>
                    <a:pt x="368" y="752"/>
                    <a:pt x="373" y="736"/>
                    <a:pt x="383" y="725"/>
                  </a:cubicBezTo>
                  <a:cubicBezTo>
                    <a:pt x="389" y="717"/>
                    <a:pt x="399" y="712"/>
                    <a:pt x="408" y="712"/>
                  </a:cubicBezTo>
                  <a:cubicBezTo>
                    <a:pt x="419" y="712"/>
                    <a:pt x="428" y="717"/>
                    <a:pt x="435" y="725"/>
                  </a:cubicBezTo>
                  <a:cubicBezTo>
                    <a:pt x="435" y="662"/>
                    <a:pt x="435" y="662"/>
                    <a:pt x="435" y="662"/>
                  </a:cubicBezTo>
                  <a:cubicBezTo>
                    <a:pt x="435" y="658"/>
                    <a:pt x="431" y="654"/>
                    <a:pt x="427" y="654"/>
                  </a:cubicBezTo>
                  <a:cubicBezTo>
                    <a:pt x="318" y="645"/>
                    <a:pt x="233" y="554"/>
                    <a:pt x="233" y="444"/>
                  </a:cubicBezTo>
                  <a:cubicBezTo>
                    <a:pt x="233" y="333"/>
                    <a:pt x="318" y="242"/>
                    <a:pt x="427" y="233"/>
                  </a:cubicBezTo>
                  <a:cubicBezTo>
                    <a:pt x="431" y="233"/>
                    <a:pt x="434" y="230"/>
                    <a:pt x="434" y="225"/>
                  </a:cubicBezTo>
                  <a:cubicBezTo>
                    <a:pt x="434" y="143"/>
                    <a:pt x="434" y="143"/>
                    <a:pt x="434" y="143"/>
                  </a:cubicBezTo>
                  <a:cubicBezTo>
                    <a:pt x="435" y="141"/>
                    <a:pt x="438" y="138"/>
                    <a:pt x="441" y="138"/>
                  </a:cubicBezTo>
                  <a:cubicBezTo>
                    <a:pt x="448" y="137"/>
                    <a:pt x="454" y="137"/>
                    <a:pt x="458" y="143"/>
                  </a:cubicBezTo>
                  <a:cubicBezTo>
                    <a:pt x="460" y="147"/>
                    <a:pt x="462" y="151"/>
                    <a:pt x="464" y="155"/>
                  </a:cubicBezTo>
                  <a:cubicBezTo>
                    <a:pt x="471" y="165"/>
                    <a:pt x="483" y="165"/>
                    <a:pt x="491" y="156"/>
                  </a:cubicBezTo>
                  <a:cubicBezTo>
                    <a:pt x="499" y="146"/>
                    <a:pt x="502" y="133"/>
                    <a:pt x="502" y="121"/>
                  </a:cubicBezTo>
                  <a:cubicBezTo>
                    <a:pt x="502" y="109"/>
                    <a:pt x="499" y="95"/>
                    <a:pt x="491" y="86"/>
                  </a:cubicBezTo>
                  <a:cubicBezTo>
                    <a:pt x="483" y="76"/>
                    <a:pt x="471" y="76"/>
                    <a:pt x="464" y="87"/>
                  </a:cubicBezTo>
                  <a:cubicBezTo>
                    <a:pt x="462" y="91"/>
                    <a:pt x="460" y="95"/>
                    <a:pt x="458" y="98"/>
                  </a:cubicBezTo>
                  <a:cubicBezTo>
                    <a:pt x="454" y="104"/>
                    <a:pt x="448" y="104"/>
                    <a:pt x="441" y="104"/>
                  </a:cubicBezTo>
                  <a:cubicBezTo>
                    <a:pt x="438" y="104"/>
                    <a:pt x="435" y="101"/>
                    <a:pt x="434" y="98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4"/>
                    <a:pt x="430" y="0"/>
                    <a:pt x="426" y="0"/>
                  </a:cubicBezTo>
                  <a:cubicBezTo>
                    <a:pt x="189" y="10"/>
                    <a:pt x="0" y="205"/>
                    <a:pt x="0" y="444"/>
                  </a:cubicBezTo>
                  <a:cubicBezTo>
                    <a:pt x="0" y="683"/>
                    <a:pt x="189" y="878"/>
                    <a:pt x="426" y="887"/>
                  </a:cubicBezTo>
                  <a:cubicBezTo>
                    <a:pt x="431" y="887"/>
                    <a:pt x="435" y="884"/>
                    <a:pt x="435" y="879"/>
                  </a:cubicBezTo>
                  <a:lnTo>
                    <a:pt x="435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4" name="Google Shape;1564;p77"/>
            <p:cNvSpPr/>
            <p:nvPr/>
          </p:nvSpPr>
          <p:spPr>
            <a:xfrm>
              <a:off x="5837237" y="1439862"/>
              <a:ext cx="2252662" cy="3986211"/>
            </a:xfrm>
            <a:custGeom>
              <a:rect b="b" l="l" r="r" t="t"/>
              <a:pathLst>
                <a:path extrusionOk="0" h="887" w="502">
                  <a:moveTo>
                    <a:pt x="67" y="8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3" y="68"/>
                    <a:pt x="83" y="63"/>
                    <a:pt x="93" y="63"/>
                  </a:cubicBezTo>
                  <a:cubicBezTo>
                    <a:pt x="103" y="63"/>
                    <a:pt x="112" y="67"/>
                    <a:pt x="119" y="75"/>
                  </a:cubicBezTo>
                  <a:cubicBezTo>
                    <a:pt x="128" y="87"/>
                    <a:pt x="134" y="103"/>
                    <a:pt x="133" y="121"/>
                  </a:cubicBezTo>
                  <a:cubicBezTo>
                    <a:pt x="134" y="139"/>
                    <a:pt x="128" y="155"/>
                    <a:pt x="119" y="166"/>
                  </a:cubicBezTo>
                  <a:cubicBezTo>
                    <a:pt x="112" y="174"/>
                    <a:pt x="103" y="179"/>
                    <a:pt x="93" y="179"/>
                  </a:cubicBezTo>
                  <a:cubicBezTo>
                    <a:pt x="83" y="179"/>
                    <a:pt x="73" y="174"/>
                    <a:pt x="67" y="166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30"/>
                    <a:pt x="70" y="233"/>
                    <a:pt x="75" y="233"/>
                  </a:cubicBezTo>
                  <a:cubicBezTo>
                    <a:pt x="183" y="242"/>
                    <a:pt x="269" y="333"/>
                    <a:pt x="269" y="444"/>
                  </a:cubicBezTo>
                  <a:cubicBezTo>
                    <a:pt x="269" y="554"/>
                    <a:pt x="183" y="645"/>
                    <a:pt x="75" y="654"/>
                  </a:cubicBezTo>
                  <a:cubicBezTo>
                    <a:pt x="71" y="654"/>
                    <a:pt x="67" y="658"/>
                    <a:pt x="67" y="662"/>
                  </a:cubicBezTo>
                  <a:cubicBezTo>
                    <a:pt x="67" y="748"/>
                    <a:pt x="67" y="748"/>
                    <a:pt x="67" y="748"/>
                  </a:cubicBezTo>
                  <a:cubicBezTo>
                    <a:pt x="66" y="751"/>
                    <a:pt x="64" y="754"/>
                    <a:pt x="60" y="754"/>
                  </a:cubicBezTo>
                  <a:cubicBezTo>
                    <a:pt x="54" y="754"/>
                    <a:pt x="48" y="754"/>
                    <a:pt x="44" y="748"/>
                  </a:cubicBezTo>
                  <a:cubicBezTo>
                    <a:pt x="41" y="744"/>
                    <a:pt x="40" y="740"/>
                    <a:pt x="37" y="736"/>
                  </a:cubicBezTo>
                  <a:cubicBezTo>
                    <a:pt x="30" y="726"/>
                    <a:pt x="18" y="726"/>
                    <a:pt x="10" y="736"/>
                  </a:cubicBezTo>
                  <a:cubicBezTo>
                    <a:pt x="3" y="745"/>
                    <a:pt x="0" y="758"/>
                    <a:pt x="0" y="770"/>
                  </a:cubicBezTo>
                  <a:cubicBezTo>
                    <a:pt x="0" y="783"/>
                    <a:pt x="3" y="796"/>
                    <a:pt x="10" y="805"/>
                  </a:cubicBezTo>
                  <a:cubicBezTo>
                    <a:pt x="18" y="815"/>
                    <a:pt x="30" y="815"/>
                    <a:pt x="37" y="804"/>
                  </a:cubicBezTo>
                  <a:cubicBezTo>
                    <a:pt x="40" y="801"/>
                    <a:pt x="41" y="796"/>
                    <a:pt x="44" y="793"/>
                  </a:cubicBezTo>
                  <a:cubicBezTo>
                    <a:pt x="48" y="787"/>
                    <a:pt x="54" y="787"/>
                    <a:pt x="60" y="787"/>
                  </a:cubicBezTo>
                  <a:cubicBezTo>
                    <a:pt x="64" y="787"/>
                    <a:pt x="66" y="790"/>
                    <a:pt x="67" y="793"/>
                  </a:cubicBezTo>
                  <a:cubicBezTo>
                    <a:pt x="67" y="879"/>
                    <a:pt x="67" y="879"/>
                    <a:pt x="67" y="879"/>
                  </a:cubicBezTo>
                  <a:cubicBezTo>
                    <a:pt x="67" y="884"/>
                    <a:pt x="71" y="887"/>
                    <a:pt x="76" y="887"/>
                  </a:cubicBezTo>
                  <a:cubicBezTo>
                    <a:pt x="313" y="878"/>
                    <a:pt x="502" y="683"/>
                    <a:pt x="502" y="444"/>
                  </a:cubicBezTo>
                  <a:cubicBezTo>
                    <a:pt x="502" y="204"/>
                    <a:pt x="312" y="9"/>
                    <a:pt x="75" y="0"/>
                  </a:cubicBezTo>
                  <a:cubicBezTo>
                    <a:pt x="71" y="0"/>
                    <a:pt x="67" y="4"/>
                    <a:pt x="6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5" name="Google Shape;1565;p77"/>
          <p:cNvGrpSpPr/>
          <p:nvPr/>
        </p:nvGrpSpPr>
        <p:grpSpPr>
          <a:xfrm>
            <a:off x="6907645" y="1550361"/>
            <a:ext cx="445803" cy="445535"/>
            <a:chOff x="9878272" y="2682320"/>
            <a:chExt cx="720199" cy="719767"/>
          </a:xfrm>
        </p:grpSpPr>
        <p:sp>
          <p:nvSpPr>
            <p:cNvPr id="1566" name="Google Shape;1566;p77"/>
            <p:cNvSpPr/>
            <p:nvPr/>
          </p:nvSpPr>
          <p:spPr>
            <a:xfrm>
              <a:off x="10056560" y="2963533"/>
              <a:ext cx="541911" cy="438554"/>
            </a:xfrm>
            <a:custGeom>
              <a:rect b="b" l="l" r="r" t="t"/>
              <a:pathLst>
                <a:path extrusionOk="0" h="697" w="861">
                  <a:moveTo>
                    <a:pt x="849" y="6"/>
                  </a:moveTo>
                  <a:cubicBezTo>
                    <a:pt x="847" y="0"/>
                    <a:pt x="839" y="0"/>
                    <a:pt x="837" y="5"/>
                  </a:cubicBezTo>
                  <a:cubicBezTo>
                    <a:pt x="830" y="26"/>
                    <a:pt x="820" y="51"/>
                    <a:pt x="806" y="78"/>
                  </a:cubicBezTo>
                  <a:cubicBezTo>
                    <a:pt x="770" y="150"/>
                    <a:pt x="700" y="250"/>
                    <a:pt x="575" y="321"/>
                  </a:cubicBezTo>
                  <a:cubicBezTo>
                    <a:pt x="513" y="356"/>
                    <a:pt x="448" y="374"/>
                    <a:pt x="380" y="374"/>
                  </a:cubicBezTo>
                  <a:cubicBezTo>
                    <a:pt x="262" y="374"/>
                    <a:pt x="180" y="321"/>
                    <a:pt x="176" y="319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08" y="279"/>
                    <a:pt x="65" y="205"/>
                    <a:pt x="65" y="125"/>
                  </a:cubicBezTo>
                  <a:cubicBezTo>
                    <a:pt x="65" y="112"/>
                    <a:pt x="66" y="99"/>
                    <a:pt x="69" y="86"/>
                  </a:cubicBezTo>
                  <a:cubicBezTo>
                    <a:pt x="70" y="79"/>
                    <a:pt x="61" y="76"/>
                    <a:pt x="57" y="81"/>
                  </a:cubicBezTo>
                  <a:cubicBezTo>
                    <a:pt x="21" y="139"/>
                    <a:pt x="3" y="203"/>
                    <a:pt x="2" y="275"/>
                  </a:cubicBezTo>
                  <a:cubicBezTo>
                    <a:pt x="0" y="517"/>
                    <a:pt x="156" y="664"/>
                    <a:pt x="182" y="686"/>
                  </a:cubicBezTo>
                  <a:cubicBezTo>
                    <a:pt x="182" y="687"/>
                    <a:pt x="183" y="687"/>
                    <a:pt x="185" y="688"/>
                  </a:cubicBezTo>
                  <a:cubicBezTo>
                    <a:pt x="219" y="694"/>
                    <a:pt x="254" y="697"/>
                    <a:pt x="289" y="697"/>
                  </a:cubicBezTo>
                  <a:cubicBezTo>
                    <a:pt x="604" y="697"/>
                    <a:pt x="861" y="441"/>
                    <a:pt x="861" y="125"/>
                  </a:cubicBezTo>
                  <a:cubicBezTo>
                    <a:pt x="861" y="85"/>
                    <a:pt x="857" y="45"/>
                    <a:pt x="84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77"/>
            <p:cNvSpPr/>
            <p:nvPr/>
          </p:nvSpPr>
          <p:spPr>
            <a:xfrm>
              <a:off x="9878272" y="2791266"/>
              <a:ext cx="459066" cy="594405"/>
            </a:xfrm>
            <a:custGeom>
              <a:rect b="b" l="l" r="r" t="t"/>
              <a:pathLst>
                <a:path extrusionOk="0" h="945" w="729">
                  <a:moveTo>
                    <a:pt x="717" y="228"/>
                  </a:moveTo>
                  <a:cubicBezTo>
                    <a:pt x="722" y="233"/>
                    <a:pt x="729" y="227"/>
                    <a:pt x="726" y="221"/>
                  </a:cubicBezTo>
                  <a:cubicBezTo>
                    <a:pt x="694" y="161"/>
                    <a:pt x="647" y="112"/>
                    <a:pt x="586" y="76"/>
                  </a:cubicBezTo>
                  <a:cubicBezTo>
                    <a:pt x="500" y="26"/>
                    <a:pt x="406" y="0"/>
                    <a:pt x="307" y="0"/>
                  </a:cubicBezTo>
                  <a:cubicBezTo>
                    <a:pt x="221" y="0"/>
                    <a:pt x="157" y="20"/>
                    <a:pt x="140" y="26"/>
                  </a:cubicBezTo>
                  <a:cubicBezTo>
                    <a:pt x="139" y="26"/>
                    <a:pt x="138" y="27"/>
                    <a:pt x="137" y="27"/>
                  </a:cubicBezTo>
                  <a:cubicBezTo>
                    <a:pt x="49" y="131"/>
                    <a:pt x="0" y="263"/>
                    <a:pt x="0" y="399"/>
                  </a:cubicBezTo>
                  <a:cubicBezTo>
                    <a:pt x="0" y="649"/>
                    <a:pt x="163" y="868"/>
                    <a:pt x="396" y="943"/>
                  </a:cubicBezTo>
                  <a:cubicBezTo>
                    <a:pt x="401" y="945"/>
                    <a:pt x="406" y="938"/>
                    <a:pt x="402" y="934"/>
                  </a:cubicBezTo>
                  <a:cubicBezTo>
                    <a:pt x="387" y="917"/>
                    <a:pt x="371" y="896"/>
                    <a:pt x="354" y="870"/>
                  </a:cubicBezTo>
                  <a:cubicBezTo>
                    <a:pt x="310" y="803"/>
                    <a:pt x="258" y="693"/>
                    <a:pt x="259" y="549"/>
                  </a:cubicBezTo>
                  <a:cubicBezTo>
                    <a:pt x="260" y="423"/>
                    <a:pt x="315" y="337"/>
                    <a:pt x="360" y="286"/>
                  </a:cubicBezTo>
                  <a:cubicBezTo>
                    <a:pt x="410" y="231"/>
                    <a:pt x="459" y="206"/>
                    <a:pt x="461" y="205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95" y="185"/>
                    <a:pt x="533" y="175"/>
                    <a:pt x="572" y="175"/>
                  </a:cubicBezTo>
                  <a:cubicBezTo>
                    <a:pt x="627" y="175"/>
                    <a:pt x="678" y="195"/>
                    <a:pt x="717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77"/>
            <p:cNvSpPr/>
            <p:nvPr/>
          </p:nvSpPr>
          <p:spPr>
            <a:xfrm>
              <a:off x="9994853" y="2682320"/>
              <a:ext cx="583546" cy="500170"/>
            </a:xfrm>
            <a:custGeom>
              <a:rect b="b" l="l" r="r" t="t"/>
              <a:pathLst>
                <a:path extrusionOk="0" h="795" w="927">
                  <a:moveTo>
                    <a:pt x="660" y="746"/>
                  </a:moveTo>
                  <a:cubicBezTo>
                    <a:pt x="871" y="626"/>
                    <a:pt x="920" y="418"/>
                    <a:pt x="927" y="385"/>
                  </a:cubicBezTo>
                  <a:cubicBezTo>
                    <a:pt x="927" y="384"/>
                    <a:pt x="927" y="383"/>
                    <a:pt x="926" y="381"/>
                  </a:cubicBezTo>
                  <a:cubicBezTo>
                    <a:pt x="846" y="153"/>
                    <a:pt x="630" y="0"/>
                    <a:pt x="387" y="0"/>
                  </a:cubicBezTo>
                  <a:cubicBezTo>
                    <a:pt x="245" y="0"/>
                    <a:pt x="109" y="53"/>
                    <a:pt x="4" y="147"/>
                  </a:cubicBezTo>
                  <a:cubicBezTo>
                    <a:pt x="0" y="151"/>
                    <a:pt x="4" y="159"/>
                    <a:pt x="10" y="158"/>
                  </a:cubicBezTo>
                  <a:cubicBezTo>
                    <a:pt x="39" y="152"/>
                    <a:pt x="78" y="147"/>
                    <a:pt x="122" y="147"/>
                  </a:cubicBezTo>
                  <a:cubicBezTo>
                    <a:pt x="226" y="147"/>
                    <a:pt x="324" y="174"/>
                    <a:pt x="414" y="227"/>
                  </a:cubicBezTo>
                  <a:cubicBezTo>
                    <a:pt x="522" y="290"/>
                    <a:pt x="570" y="381"/>
                    <a:pt x="591" y="446"/>
                  </a:cubicBezTo>
                  <a:cubicBezTo>
                    <a:pt x="613" y="514"/>
                    <a:pt x="611" y="567"/>
                    <a:pt x="611" y="573"/>
                  </a:cubicBezTo>
                  <a:cubicBezTo>
                    <a:pt x="611" y="669"/>
                    <a:pt x="549" y="752"/>
                    <a:pt x="463" y="783"/>
                  </a:cubicBezTo>
                  <a:cubicBezTo>
                    <a:pt x="457" y="785"/>
                    <a:pt x="458" y="795"/>
                    <a:pt x="465" y="795"/>
                  </a:cubicBezTo>
                  <a:cubicBezTo>
                    <a:pt x="469" y="795"/>
                    <a:pt x="474" y="795"/>
                    <a:pt x="478" y="795"/>
                  </a:cubicBezTo>
                  <a:cubicBezTo>
                    <a:pt x="541" y="795"/>
                    <a:pt x="602" y="778"/>
                    <a:pt x="660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9" name="Google Shape;1569;p77"/>
          <p:cNvGrpSpPr/>
          <p:nvPr/>
        </p:nvGrpSpPr>
        <p:grpSpPr>
          <a:xfrm>
            <a:off x="7549143" y="1550278"/>
            <a:ext cx="445700" cy="445701"/>
            <a:chOff x="10914618" y="2682187"/>
            <a:chExt cx="720033" cy="720033"/>
          </a:xfrm>
        </p:grpSpPr>
        <p:sp>
          <p:nvSpPr>
            <p:cNvPr id="1570" name="Google Shape;1570;p77"/>
            <p:cNvSpPr/>
            <p:nvPr/>
          </p:nvSpPr>
          <p:spPr>
            <a:xfrm>
              <a:off x="11401733" y="2955582"/>
              <a:ext cx="229448" cy="412406"/>
            </a:xfrm>
            <a:custGeom>
              <a:rect b="b" l="l" r="r" t="t"/>
              <a:pathLst>
                <a:path extrusionOk="0" h="602" w="335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77"/>
            <p:cNvSpPr/>
            <p:nvPr/>
          </p:nvSpPr>
          <p:spPr>
            <a:xfrm>
              <a:off x="10914618" y="3012482"/>
              <a:ext cx="370771" cy="315723"/>
            </a:xfrm>
            <a:custGeom>
              <a:rect b="b" l="l" r="r" t="t"/>
              <a:pathLst>
                <a:path extrusionOk="0" h="461" w="542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77"/>
            <p:cNvSpPr/>
            <p:nvPr/>
          </p:nvSpPr>
          <p:spPr>
            <a:xfrm>
              <a:off x="11136202" y="2682187"/>
              <a:ext cx="343016" cy="292593"/>
            </a:xfrm>
            <a:custGeom>
              <a:rect b="b" l="l" r="r" t="t"/>
              <a:pathLst>
                <a:path extrusionOk="0" h="427" w="501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77"/>
            <p:cNvSpPr/>
            <p:nvPr/>
          </p:nvSpPr>
          <p:spPr>
            <a:xfrm>
              <a:off x="10917856" y="2716419"/>
              <a:ext cx="230142" cy="411712"/>
            </a:xfrm>
            <a:custGeom>
              <a:rect b="b" l="l" r="r" t="t"/>
              <a:pathLst>
                <a:path extrusionOk="0" h="601" w="336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77"/>
            <p:cNvSpPr/>
            <p:nvPr/>
          </p:nvSpPr>
          <p:spPr>
            <a:xfrm>
              <a:off x="11069819" y="3108934"/>
              <a:ext cx="343016" cy="293287"/>
            </a:xfrm>
            <a:custGeom>
              <a:rect b="b" l="l" r="r" t="t"/>
              <a:pathLst>
                <a:path extrusionOk="0" h="428" w="501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5" name="Google Shape;1575;p77"/>
            <p:cNvSpPr/>
            <p:nvPr/>
          </p:nvSpPr>
          <p:spPr>
            <a:xfrm>
              <a:off x="11263647" y="2756203"/>
              <a:ext cx="371003" cy="315723"/>
            </a:xfrm>
            <a:custGeom>
              <a:rect b="b" l="l" r="r" t="t"/>
              <a:pathLst>
                <a:path extrusionOk="0" h="461" w="542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6" name="Google Shape;1576;p77"/>
          <p:cNvGrpSpPr/>
          <p:nvPr/>
        </p:nvGrpSpPr>
        <p:grpSpPr>
          <a:xfrm>
            <a:off x="1772664" y="843057"/>
            <a:ext cx="361521" cy="445816"/>
            <a:chOff x="1582665" y="1011072"/>
            <a:chExt cx="584040" cy="720220"/>
          </a:xfrm>
        </p:grpSpPr>
        <p:sp>
          <p:nvSpPr>
            <p:cNvPr id="1577" name="Google Shape;1577;p77"/>
            <p:cNvSpPr/>
            <p:nvPr/>
          </p:nvSpPr>
          <p:spPr>
            <a:xfrm>
              <a:off x="1638485" y="1571653"/>
              <a:ext cx="449564" cy="159640"/>
            </a:xfrm>
            <a:custGeom>
              <a:rect b="b" l="l" r="r" t="t"/>
              <a:pathLst>
                <a:path extrusionOk="0" h="273" w="767">
                  <a:moveTo>
                    <a:pt x="8" y="71"/>
                  </a:moveTo>
                  <a:cubicBezTo>
                    <a:pt x="26" y="131"/>
                    <a:pt x="228" y="66"/>
                    <a:pt x="244" y="81"/>
                  </a:cubicBezTo>
                  <a:cubicBezTo>
                    <a:pt x="269" y="104"/>
                    <a:pt x="240" y="171"/>
                    <a:pt x="254" y="194"/>
                  </a:cubicBezTo>
                  <a:cubicBezTo>
                    <a:pt x="274" y="228"/>
                    <a:pt x="588" y="273"/>
                    <a:pt x="743" y="165"/>
                  </a:cubicBezTo>
                  <a:cubicBezTo>
                    <a:pt x="767" y="149"/>
                    <a:pt x="749" y="103"/>
                    <a:pt x="75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7"/>
                    <a:pt x="0" y="43"/>
                    <a:pt x="8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77"/>
            <p:cNvSpPr/>
            <p:nvPr/>
          </p:nvSpPr>
          <p:spPr>
            <a:xfrm>
              <a:off x="1590507" y="1435245"/>
              <a:ext cx="515072" cy="136407"/>
            </a:xfrm>
            <a:custGeom>
              <a:rect b="b" l="l" r="r" t="t"/>
              <a:pathLst>
                <a:path extrusionOk="0" h="233" w="879">
                  <a:moveTo>
                    <a:pt x="75" y="52"/>
                  </a:moveTo>
                  <a:cubicBezTo>
                    <a:pt x="81" y="64"/>
                    <a:pt x="64" y="89"/>
                    <a:pt x="66" y="104"/>
                  </a:cubicBezTo>
                  <a:cubicBezTo>
                    <a:pt x="68" y="117"/>
                    <a:pt x="105" y="132"/>
                    <a:pt x="105" y="132"/>
                  </a:cubicBezTo>
                  <a:cubicBezTo>
                    <a:pt x="105" y="132"/>
                    <a:pt x="78" y="157"/>
                    <a:pt x="77" y="169"/>
                  </a:cubicBezTo>
                  <a:cubicBezTo>
                    <a:pt x="76" y="182"/>
                    <a:pt x="101" y="204"/>
                    <a:pt x="101" y="218"/>
                  </a:cubicBezTo>
                  <a:cubicBezTo>
                    <a:pt x="102" y="221"/>
                    <a:pt x="100" y="227"/>
                    <a:pt x="98" y="233"/>
                  </a:cubicBezTo>
                  <a:cubicBezTo>
                    <a:pt x="833" y="233"/>
                    <a:pt x="833" y="233"/>
                    <a:pt x="833" y="233"/>
                  </a:cubicBezTo>
                  <a:cubicBezTo>
                    <a:pt x="834" y="202"/>
                    <a:pt x="837" y="167"/>
                    <a:pt x="843" y="126"/>
                  </a:cubicBezTo>
                  <a:cubicBezTo>
                    <a:pt x="850" y="80"/>
                    <a:pt x="863" y="39"/>
                    <a:pt x="8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0"/>
                    <a:pt x="65" y="34"/>
                    <a:pt x="75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9" name="Google Shape;1579;p77"/>
            <p:cNvSpPr/>
            <p:nvPr/>
          </p:nvSpPr>
          <p:spPr>
            <a:xfrm>
              <a:off x="1582665" y="1299068"/>
              <a:ext cx="576890" cy="136177"/>
            </a:xfrm>
            <a:custGeom>
              <a:rect b="b" l="l" r="r" t="t"/>
              <a:pathLst>
                <a:path extrusionOk="0" h="233" w="984">
                  <a:moveTo>
                    <a:pt x="984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1" y="7"/>
                    <a:pt x="122" y="14"/>
                    <a:pt x="121" y="20"/>
                  </a:cubicBezTo>
                  <a:cubicBezTo>
                    <a:pt x="115" y="71"/>
                    <a:pt x="3" y="151"/>
                    <a:pt x="1" y="207"/>
                  </a:cubicBezTo>
                  <a:cubicBezTo>
                    <a:pt x="0" y="217"/>
                    <a:pt x="5" y="225"/>
                    <a:pt x="13" y="233"/>
                  </a:cubicBezTo>
                  <a:cubicBezTo>
                    <a:pt x="892" y="233"/>
                    <a:pt x="892" y="233"/>
                    <a:pt x="892" y="233"/>
                  </a:cubicBezTo>
                  <a:cubicBezTo>
                    <a:pt x="910" y="190"/>
                    <a:pt x="932" y="150"/>
                    <a:pt x="954" y="106"/>
                  </a:cubicBezTo>
                  <a:cubicBezTo>
                    <a:pt x="965" y="83"/>
                    <a:pt x="977" y="45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0" name="Google Shape;1580;p77"/>
            <p:cNvSpPr/>
            <p:nvPr/>
          </p:nvSpPr>
          <p:spPr>
            <a:xfrm>
              <a:off x="1665934" y="1011072"/>
              <a:ext cx="484393" cy="151589"/>
            </a:xfrm>
            <a:custGeom>
              <a:rect b="b" l="l" r="r" t="t"/>
              <a:pathLst>
                <a:path extrusionOk="0" h="259" w="826">
                  <a:moveTo>
                    <a:pt x="691" y="105"/>
                  </a:moveTo>
                  <a:cubicBezTo>
                    <a:pt x="485" y="0"/>
                    <a:pt x="280" y="20"/>
                    <a:pt x="171" y="77"/>
                  </a:cubicBezTo>
                  <a:cubicBezTo>
                    <a:pt x="84" y="123"/>
                    <a:pt x="31" y="190"/>
                    <a:pt x="0" y="259"/>
                  </a:cubicBezTo>
                  <a:cubicBezTo>
                    <a:pt x="826" y="259"/>
                    <a:pt x="826" y="259"/>
                    <a:pt x="826" y="259"/>
                  </a:cubicBezTo>
                  <a:cubicBezTo>
                    <a:pt x="803" y="196"/>
                    <a:pt x="762" y="140"/>
                    <a:pt x="691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1" name="Google Shape;1581;p77"/>
            <p:cNvSpPr/>
            <p:nvPr/>
          </p:nvSpPr>
          <p:spPr>
            <a:xfrm>
              <a:off x="1639639" y="1162661"/>
              <a:ext cx="527066" cy="136407"/>
            </a:xfrm>
            <a:custGeom>
              <a:rect b="b" l="l" r="r" t="t"/>
              <a:pathLst>
                <a:path extrusionOk="0" h="233" w="899">
                  <a:moveTo>
                    <a:pt x="871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53"/>
                    <a:pt x="9" y="106"/>
                    <a:pt x="4" y="150"/>
                  </a:cubicBezTo>
                  <a:cubicBezTo>
                    <a:pt x="0" y="184"/>
                    <a:pt x="15" y="210"/>
                    <a:pt x="22" y="233"/>
                  </a:cubicBezTo>
                  <a:cubicBezTo>
                    <a:pt x="887" y="233"/>
                    <a:pt x="887" y="233"/>
                    <a:pt x="887" y="233"/>
                  </a:cubicBezTo>
                  <a:cubicBezTo>
                    <a:pt x="898" y="163"/>
                    <a:pt x="899" y="77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2" name="Google Shape;1582;p77"/>
          <p:cNvGrpSpPr/>
          <p:nvPr/>
        </p:nvGrpSpPr>
        <p:grpSpPr>
          <a:xfrm>
            <a:off x="2374048" y="843078"/>
            <a:ext cx="379481" cy="445796"/>
            <a:chOff x="2554206" y="1011105"/>
            <a:chExt cx="613055" cy="720187"/>
          </a:xfrm>
        </p:grpSpPr>
        <p:sp>
          <p:nvSpPr>
            <p:cNvPr id="1583" name="Google Shape;1583;p77"/>
            <p:cNvSpPr/>
            <p:nvPr/>
          </p:nvSpPr>
          <p:spPr>
            <a:xfrm flipH="1">
              <a:off x="2721847" y="1011105"/>
              <a:ext cx="445414" cy="388012"/>
            </a:xfrm>
            <a:custGeom>
              <a:rect b="b" l="l" r="r" t="t"/>
              <a:pathLst>
                <a:path extrusionOk="0" h="771" w="885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4" name="Google Shape;1584;p77"/>
            <p:cNvSpPr/>
            <p:nvPr/>
          </p:nvSpPr>
          <p:spPr>
            <a:xfrm flipH="1">
              <a:off x="2554206" y="1072424"/>
              <a:ext cx="329184" cy="568718"/>
            </a:xfrm>
            <a:custGeom>
              <a:rect b="b" l="l" r="r" t="t"/>
              <a:pathLst>
                <a:path extrusionOk="0" h="1130" w="654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5" name="Google Shape;1585;p77"/>
            <p:cNvSpPr/>
            <p:nvPr/>
          </p:nvSpPr>
          <p:spPr>
            <a:xfrm flipH="1">
              <a:off x="2750903" y="1372925"/>
              <a:ext cx="354381" cy="358367"/>
            </a:xfrm>
            <a:custGeom>
              <a:rect b="b" l="l" r="r" t="t"/>
              <a:pathLst>
                <a:path extrusionOk="0" h="712" w="704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6" name="Google Shape;1586;p77"/>
          <p:cNvGrpSpPr/>
          <p:nvPr/>
        </p:nvGrpSpPr>
        <p:grpSpPr>
          <a:xfrm>
            <a:off x="6922223" y="797418"/>
            <a:ext cx="460705" cy="491455"/>
            <a:chOff x="9901824" y="937343"/>
            <a:chExt cx="744273" cy="793950"/>
          </a:xfrm>
        </p:grpSpPr>
        <p:grpSp>
          <p:nvGrpSpPr>
            <p:cNvPr id="1587" name="Google Shape;1587;p77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1588" name="Google Shape;1588;p77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77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77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77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77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77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77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77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77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7" name="Google Shape;1597;p77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98" name="Google Shape;1598;p77"/>
            <p:cNvSpPr/>
            <p:nvPr/>
          </p:nvSpPr>
          <p:spPr>
            <a:xfrm>
              <a:off x="10047751" y="1220548"/>
              <a:ext cx="217117" cy="205362"/>
            </a:xfrm>
            <a:custGeom>
              <a:rect b="b" l="l" r="r" t="t"/>
              <a:pathLst>
                <a:path extrusionOk="0" h="359" w="38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9" name="Google Shape;1599;p77"/>
            <p:cNvSpPr/>
            <p:nvPr/>
          </p:nvSpPr>
          <p:spPr>
            <a:xfrm>
              <a:off x="10063053" y="1080830"/>
              <a:ext cx="205806" cy="250604"/>
            </a:xfrm>
            <a:custGeom>
              <a:rect b="b" l="l" r="r" t="t"/>
              <a:pathLst>
                <a:path extrusionOk="0" h="438" w="36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0" name="Google Shape;1600;p77"/>
            <p:cNvSpPr/>
            <p:nvPr/>
          </p:nvSpPr>
          <p:spPr>
            <a:xfrm>
              <a:off x="10276400" y="1080830"/>
              <a:ext cx="208024" cy="250604"/>
            </a:xfrm>
            <a:custGeom>
              <a:rect b="b" l="l" r="r" t="t"/>
              <a:pathLst>
                <a:path extrusionOk="0" h="438" w="364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p77"/>
            <p:cNvSpPr/>
            <p:nvPr/>
          </p:nvSpPr>
          <p:spPr>
            <a:xfrm>
              <a:off x="10280392" y="1218773"/>
              <a:ext cx="219334" cy="208689"/>
            </a:xfrm>
            <a:custGeom>
              <a:rect b="b" l="l" r="r" t="t"/>
              <a:pathLst>
                <a:path extrusionOk="0" h="365" w="384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p77"/>
            <p:cNvSpPr/>
            <p:nvPr/>
          </p:nvSpPr>
          <p:spPr>
            <a:xfrm>
              <a:off x="10116279" y="1345184"/>
              <a:ext cx="152580" cy="267681"/>
            </a:xfrm>
            <a:custGeom>
              <a:rect b="b" l="l" r="r" t="t"/>
              <a:pathLst>
                <a:path extrusionOk="0" h="468" w="267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3" name="Google Shape;1603;p77"/>
            <p:cNvSpPr/>
            <p:nvPr/>
          </p:nvSpPr>
          <p:spPr>
            <a:xfrm>
              <a:off x="10276400" y="1345184"/>
              <a:ext cx="154798" cy="267681"/>
            </a:xfrm>
            <a:custGeom>
              <a:rect b="b" l="l" r="r" t="t"/>
              <a:pathLst>
                <a:path extrusionOk="0" h="468" w="271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4" name="Google Shape;1604;p77"/>
          <p:cNvGrpSpPr/>
          <p:nvPr/>
        </p:nvGrpSpPr>
        <p:grpSpPr>
          <a:xfrm>
            <a:off x="2993392" y="843244"/>
            <a:ext cx="369868" cy="445629"/>
            <a:chOff x="3554761" y="1011374"/>
            <a:chExt cx="597525" cy="719918"/>
          </a:xfrm>
        </p:grpSpPr>
        <p:sp>
          <p:nvSpPr>
            <p:cNvPr id="1605" name="Google Shape;1605;p77"/>
            <p:cNvSpPr/>
            <p:nvPr/>
          </p:nvSpPr>
          <p:spPr>
            <a:xfrm>
              <a:off x="3615879" y="1376596"/>
              <a:ext cx="441685" cy="354696"/>
            </a:xfrm>
            <a:custGeom>
              <a:rect b="b" l="l" r="r" t="t"/>
              <a:pathLst>
                <a:path extrusionOk="0" h="638" w="797">
                  <a:moveTo>
                    <a:pt x="674" y="281"/>
                  </a:moveTo>
                  <a:cubicBezTo>
                    <a:pt x="667" y="288"/>
                    <a:pt x="658" y="291"/>
                    <a:pt x="648" y="290"/>
                  </a:cubicBezTo>
                  <a:cubicBezTo>
                    <a:pt x="634" y="289"/>
                    <a:pt x="620" y="281"/>
                    <a:pt x="608" y="269"/>
                  </a:cubicBezTo>
                  <a:cubicBezTo>
                    <a:pt x="595" y="257"/>
                    <a:pt x="588" y="243"/>
                    <a:pt x="586" y="228"/>
                  </a:cubicBezTo>
                  <a:cubicBezTo>
                    <a:pt x="585" y="219"/>
                    <a:pt x="589" y="209"/>
                    <a:pt x="595" y="202"/>
                  </a:cubicBezTo>
                  <a:cubicBezTo>
                    <a:pt x="602" y="195"/>
                    <a:pt x="612" y="192"/>
                    <a:pt x="622" y="193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29" y="0"/>
                    <a:pt x="423" y="0"/>
                    <a:pt x="419" y="4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9"/>
                    <a:pt x="212" y="210"/>
                    <a:pt x="209" y="210"/>
                  </a:cubicBezTo>
                  <a:cubicBezTo>
                    <a:pt x="208" y="210"/>
                    <a:pt x="206" y="210"/>
                    <a:pt x="205" y="209"/>
                  </a:cubicBezTo>
                  <a:cubicBezTo>
                    <a:pt x="201" y="204"/>
                    <a:pt x="197" y="200"/>
                    <a:pt x="198" y="193"/>
                  </a:cubicBezTo>
                  <a:cubicBezTo>
                    <a:pt x="199" y="190"/>
                    <a:pt x="200" y="186"/>
                    <a:pt x="201" y="182"/>
                  </a:cubicBezTo>
                  <a:cubicBezTo>
                    <a:pt x="204" y="171"/>
                    <a:pt x="195" y="161"/>
                    <a:pt x="184" y="162"/>
                  </a:cubicBezTo>
                  <a:cubicBezTo>
                    <a:pt x="172" y="163"/>
                    <a:pt x="161" y="170"/>
                    <a:pt x="153" y="179"/>
                  </a:cubicBezTo>
                  <a:cubicBezTo>
                    <a:pt x="144" y="187"/>
                    <a:pt x="137" y="198"/>
                    <a:pt x="136" y="210"/>
                  </a:cubicBezTo>
                  <a:cubicBezTo>
                    <a:pt x="135" y="221"/>
                    <a:pt x="145" y="230"/>
                    <a:pt x="156" y="227"/>
                  </a:cubicBezTo>
                  <a:cubicBezTo>
                    <a:pt x="160" y="226"/>
                    <a:pt x="164" y="225"/>
                    <a:pt x="167" y="224"/>
                  </a:cubicBezTo>
                  <a:cubicBezTo>
                    <a:pt x="174" y="223"/>
                    <a:pt x="178" y="227"/>
                    <a:pt x="183" y="231"/>
                  </a:cubicBezTo>
                  <a:cubicBezTo>
                    <a:pt x="184" y="232"/>
                    <a:pt x="184" y="234"/>
                    <a:pt x="184" y="235"/>
                  </a:cubicBezTo>
                  <a:cubicBezTo>
                    <a:pt x="184" y="237"/>
                    <a:pt x="183" y="240"/>
                    <a:pt x="181" y="242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0" y="423"/>
                    <a:pt x="1" y="427"/>
                    <a:pt x="2" y="430"/>
                  </a:cubicBezTo>
                  <a:cubicBezTo>
                    <a:pt x="32" y="483"/>
                    <a:pt x="232" y="420"/>
                    <a:pt x="247" y="435"/>
                  </a:cubicBezTo>
                  <a:cubicBezTo>
                    <a:pt x="274" y="459"/>
                    <a:pt x="244" y="530"/>
                    <a:pt x="258" y="554"/>
                  </a:cubicBezTo>
                  <a:cubicBezTo>
                    <a:pt x="279" y="589"/>
                    <a:pt x="609" y="638"/>
                    <a:pt x="773" y="524"/>
                  </a:cubicBezTo>
                  <a:cubicBezTo>
                    <a:pt x="797" y="507"/>
                    <a:pt x="779" y="460"/>
                    <a:pt x="781" y="357"/>
                  </a:cubicBezTo>
                  <a:cubicBezTo>
                    <a:pt x="781" y="354"/>
                    <a:pt x="780" y="352"/>
                    <a:pt x="779" y="350"/>
                  </a:cubicBezTo>
                  <a:cubicBezTo>
                    <a:pt x="683" y="255"/>
                    <a:pt x="683" y="255"/>
                    <a:pt x="683" y="255"/>
                  </a:cubicBezTo>
                  <a:cubicBezTo>
                    <a:pt x="684" y="265"/>
                    <a:pt x="681" y="274"/>
                    <a:pt x="674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6" name="Google Shape;1606;p77"/>
            <p:cNvSpPr/>
            <p:nvPr/>
          </p:nvSpPr>
          <p:spPr>
            <a:xfrm>
              <a:off x="3554761" y="1164199"/>
              <a:ext cx="288366" cy="430478"/>
            </a:xfrm>
            <a:custGeom>
              <a:rect b="b" l="l" r="r" t="t"/>
              <a:pathLst>
                <a:path extrusionOk="0" h="774" w="520">
                  <a:moveTo>
                    <a:pt x="2" y="460"/>
                  </a:moveTo>
                  <a:cubicBezTo>
                    <a:pt x="0" y="499"/>
                    <a:pt x="80" y="515"/>
                    <a:pt x="94" y="542"/>
                  </a:cubicBezTo>
                  <a:cubicBezTo>
                    <a:pt x="100" y="554"/>
                    <a:pt x="83" y="580"/>
                    <a:pt x="84" y="597"/>
                  </a:cubicBezTo>
                  <a:cubicBezTo>
                    <a:pt x="86" y="610"/>
                    <a:pt x="125" y="626"/>
                    <a:pt x="125" y="626"/>
                  </a:cubicBezTo>
                  <a:cubicBezTo>
                    <a:pt x="125" y="626"/>
                    <a:pt x="97" y="652"/>
                    <a:pt x="96" y="664"/>
                  </a:cubicBezTo>
                  <a:cubicBezTo>
                    <a:pt x="95" y="679"/>
                    <a:pt x="121" y="701"/>
                    <a:pt x="122" y="716"/>
                  </a:cubicBezTo>
                  <a:cubicBezTo>
                    <a:pt x="122" y="723"/>
                    <a:pt x="116" y="737"/>
                    <a:pt x="111" y="754"/>
                  </a:cubicBezTo>
                  <a:cubicBezTo>
                    <a:pt x="108" y="767"/>
                    <a:pt x="114" y="774"/>
                    <a:pt x="127" y="763"/>
                  </a:cubicBezTo>
                  <a:cubicBezTo>
                    <a:pt x="265" y="624"/>
                    <a:pt x="265" y="624"/>
                    <a:pt x="265" y="624"/>
                  </a:cubicBezTo>
                  <a:cubicBezTo>
                    <a:pt x="255" y="626"/>
                    <a:pt x="246" y="622"/>
                    <a:pt x="239" y="615"/>
                  </a:cubicBezTo>
                  <a:cubicBezTo>
                    <a:pt x="232" y="609"/>
                    <a:pt x="229" y="599"/>
                    <a:pt x="230" y="589"/>
                  </a:cubicBezTo>
                  <a:cubicBezTo>
                    <a:pt x="231" y="575"/>
                    <a:pt x="239" y="561"/>
                    <a:pt x="251" y="549"/>
                  </a:cubicBezTo>
                  <a:cubicBezTo>
                    <a:pt x="263" y="536"/>
                    <a:pt x="277" y="529"/>
                    <a:pt x="292" y="528"/>
                  </a:cubicBezTo>
                  <a:cubicBezTo>
                    <a:pt x="301" y="527"/>
                    <a:pt x="311" y="530"/>
                    <a:pt x="318" y="537"/>
                  </a:cubicBezTo>
                  <a:cubicBezTo>
                    <a:pt x="324" y="544"/>
                    <a:pt x="328" y="553"/>
                    <a:pt x="326" y="563"/>
                  </a:cubicBezTo>
                  <a:cubicBezTo>
                    <a:pt x="516" y="374"/>
                    <a:pt x="516" y="374"/>
                    <a:pt x="516" y="374"/>
                  </a:cubicBezTo>
                  <a:cubicBezTo>
                    <a:pt x="520" y="370"/>
                    <a:pt x="520" y="364"/>
                    <a:pt x="516" y="361"/>
                  </a:cubicBezTo>
                  <a:cubicBezTo>
                    <a:pt x="313" y="157"/>
                    <a:pt x="313" y="157"/>
                    <a:pt x="313" y="157"/>
                  </a:cubicBezTo>
                  <a:cubicBezTo>
                    <a:pt x="311" y="155"/>
                    <a:pt x="310" y="153"/>
                    <a:pt x="310" y="150"/>
                  </a:cubicBezTo>
                  <a:cubicBezTo>
                    <a:pt x="310" y="149"/>
                    <a:pt x="310" y="148"/>
                    <a:pt x="311" y="147"/>
                  </a:cubicBezTo>
                  <a:cubicBezTo>
                    <a:pt x="316" y="142"/>
                    <a:pt x="320" y="138"/>
                    <a:pt x="327" y="139"/>
                  </a:cubicBezTo>
                  <a:cubicBezTo>
                    <a:pt x="330" y="140"/>
                    <a:pt x="334" y="141"/>
                    <a:pt x="338" y="142"/>
                  </a:cubicBezTo>
                  <a:cubicBezTo>
                    <a:pt x="349" y="145"/>
                    <a:pt x="359" y="137"/>
                    <a:pt x="358" y="125"/>
                  </a:cubicBezTo>
                  <a:cubicBezTo>
                    <a:pt x="357" y="114"/>
                    <a:pt x="350" y="102"/>
                    <a:pt x="341" y="94"/>
                  </a:cubicBezTo>
                  <a:cubicBezTo>
                    <a:pt x="333" y="86"/>
                    <a:pt x="322" y="79"/>
                    <a:pt x="310" y="78"/>
                  </a:cubicBezTo>
                  <a:cubicBezTo>
                    <a:pt x="299" y="77"/>
                    <a:pt x="290" y="86"/>
                    <a:pt x="293" y="98"/>
                  </a:cubicBezTo>
                  <a:cubicBezTo>
                    <a:pt x="294" y="101"/>
                    <a:pt x="295" y="105"/>
                    <a:pt x="296" y="109"/>
                  </a:cubicBezTo>
                  <a:cubicBezTo>
                    <a:pt x="297" y="116"/>
                    <a:pt x="293" y="120"/>
                    <a:pt x="289" y="124"/>
                  </a:cubicBezTo>
                  <a:cubicBezTo>
                    <a:pt x="288" y="125"/>
                    <a:pt x="286" y="125"/>
                    <a:pt x="285" y="126"/>
                  </a:cubicBezTo>
                  <a:cubicBezTo>
                    <a:pt x="282" y="126"/>
                    <a:pt x="280" y="125"/>
                    <a:pt x="278" y="123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6" y="0"/>
                    <a:pt x="148" y="2"/>
                    <a:pt x="145" y="8"/>
                  </a:cubicBezTo>
                  <a:cubicBezTo>
                    <a:pt x="123" y="60"/>
                    <a:pt x="112" y="112"/>
                    <a:pt x="107" y="154"/>
                  </a:cubicBezTo>
                  <a:cubicBezTo>
                    <a:pt x="101" y="202"/>
                    <a:pt x="132" y="236"/>
                    <a:pt x="129" y="263"/>
                  </a:cubicBezTo>
                  <a:cubicBezTo>
                    <a:pt x="123" y="317"/>
                    <a:pt x="5" y="401"/>
                    <a:pt x="2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77"/>
            <p:cNvSpPr/>
            <p:nvPr/>
          </p:nvSpPr>
          <p:spPr>
            <a:xfrm>
              <a:off x="3860350" y="1126940"/>
              <a:ext cx="291937" cy="427110"/>
            </a:xfrm>
            <a:custGeom>
              <a:rect b="b" l="l" r="r" t="t"/>
              <a:pathLst>
                <a:path extrusionOk="0" h="768" w="527">
                  <a:moveTo>
                    <a:pt x="281" y="185"/>
                  </a:moveTo>
                  <a:cubicBezTo>
                    <a:pt x="288" y="191"/>
                    <a:pt x="291" y="201"/>
                    <a:pt x="290" y="211"/>
                  </a:cubicBezTo>
                  <a:cubicBezTo>
                    <a:pt x="289" y="225"/>
                    <a:pt x="281" y="239"/>
                    <a:pt x="269" y="251"/>
                  </a:cubicBezTo>
                  <a:cubicBezTo>
                    <a:pt x="257" y="264"/>
                    <a:pt x="242" y="271"/>
                    <a:pt x="228" y="273"/>
                  </a:cubicBezTo>
                  <a:cubicBezTo>
                    <a:pt x="218" y="274"/>
                    <a:pt x="209" y="270"/>
                    <a:pt x="202" y="264"/>
                  </a:cubicBezTo>
                  <a:cubicBezTo>
                    <a:pt x="195" y="257"/>
                    <a:pt x="192" y="247"/>
                    <a:pt x="193" y="237"/>
                  </a:cubicBezTo>
                  <a:cubicBezTo>
                    <a:pt x="4" y="426"/>
                    <a:pt x="4" y="426"/>
                    <a:pt x="4" y="426"/>
                  </a:cubicBezTo>
                  <a:cubicBezTo>
                    <a:pt x="0" y="430"/>
                    <a:pt x="0" y="436"/>
                    <a:pt x="4" y="440"/>
                  </a:cubicBezTo>
                  <a:cubicBezTo>
                    <a:pt x="207" y="643"/>
                    <a:pt x="207" y="643"/>
                    <a:pt x="207" y="643"/>
                  </a:cubicBezTo>
                  <a:cubicBezTo>
                    <a:pt x="209" y="645"/>
                    <a:pt x="210" y="647"/>
                    <a:pt x="210" y="650"/>
                  </a:cubicBezTo>
                  <a:cubicBezTo>
                    <a:pt x="210" y="651"/>
                    <a:pt x="209" y="653"/>
                    <a:pt x="208" y="654"/>
                  </a:cubicBezTo>
                  <a:cubicBezTo>
                    <a:pt x="204" y="658"/>
                    <a:pt x="200" y="662"/>
                    <a:pt x="193" y="661"/>
                  </a:cubicBezTo>
                  <a:cubicBezTo>
                    <a:pt x="189" y="660"/>
                    <a:pt x="186" y="659"/>
                    <a:pt x="182" y="658"/>
                  </a:cubicBezTo>
                  <a:cubicBezTo>
                    <a:pt x="171" y="655"/>
                    <a:pt x="161" y="664"/>
                    <a:pt x="162" y="675"/>
                  </a:cubicBezTo>
                  <a:cubicBezTo>
                    <a:pt x="163" y="687"/>
                    <a:pt x="170" y="698"/>
                    <a:pt x="179" y="706"/>
                  </a:cubicBezTo>
                  <a:cubicBezTo>
                    <a:pt x="187" y="715"/>
                    <a:pt x="198" y="722"/>
                    <a:pt x="209" y="723"/>
                  </a:cubicBezTo>
                  <a:cubicBezTo>
                    <a:pt x="221" y="724"/>
                    <a:pt x="229" y="714"/>
                    <a:pt x="227" y="703"/>
                  </a:cubicBezTo>
                  <a:cubicBezTo>
                    <a:pt x="226" y="699"/>
                    <a:pt x="224" y="695"/>
                    <a:pt x="224" y="691"/>
                  </a:cubicBezTo>
                  <a:cubicBezTo>
                    <a:pt x="222" y="685"/>
                    <a:pt x="226" y="681"/>
                    <a:pt x="231" y="676"/>
                  </a:cubicBezTo>
                  <a:cubicBezTo>
                    <a:pt x="232" y="675"/>
                    <a:pt x="233" y="675"/>
                    <a:pt x="235" y="675"/>
                  </a:cubicBezTo>
                  <a:cubicBezTo>
                    <a:pt x="237" y="675"/>
                    <a:pt x="240" y="676"/>
                    <a:pt x="241" y="677"/>
                  </a:cubicBezTo>
                  <a:cubicBezTo>
                    <a:pt x="326" y="763"/>
                    <a:pt x="326" y="763"/>
                    <a:pt x="326" y="763"/>
                  </a:cubicBezTo>
                  <a:cubicBezTo>
                    <a:pt x="332" y="768"/>
                    <a:pt x="342" y="765"/>
                    <a:pt x="343" y="757"/>
                  </a:cubicBezTo>
                  <a:cubicBezTo>
                    <a:pt x="344" y="735"/>
                    <a:pt x="347" y="712"/>
                    <a:pt x="350" y="686"/>
                  </a:cubicBezTo>
                  <a:cubicBezTo>
                    <a:pt x="365" y="585"/>
                    <a:pt x="409" y="509"/>
                    <a:pt x="453" y="420"/>
                  </a:cubicBezTo>
                  <a:cubicBezTo>
                    <a:pt x="488" y="349"/>
                    <a:pt x="527" y="147"/>
                    <a:pt x="441" y="6"/>
                  </a:cubicBezTo>
                  <a:cubicBezTo>
                    <a:pt x="438" y="1"/>
                    <a:pt x="430" y="0"/>
                    <a:pt x="426" y="4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64" y="175"/>
                    <a:pt x="274" y="178"/>
                    <a:pt x="281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77"/>
            <p:cNvSpPr/>
            <p:nvPr/>
          </p:nvSpPr>
          <p:spPr>
            <a:xfrm>
              <a:off x="3644023" y="1011374"/>
              <a:ext cx="449665" cy="347961"/>
            </a:xfrm>
            <a:custGeom>
              <a:rect b="b" l="l" r="r" t="t"/>
              <a:pathLst>
                <a:path extrusionOk="0" h="626" w="811">
                  <a:moveTo>
                    <a:pt x="126" y="345"/>
                  </a:moveTo>
                  <a:cubicBezTo>
                    <a:pt x="132" y="338"/>
                    <a:pt x="142" y="335"/>
                    <a:pt x="151" y="336"/>
                  </a:cubicBezTo>
                  <a:cubicBezTo>
                    <a:pt x="166" y="337"/>
                    <a:pt x="180" y="345"/>
                    <a:pt x="192" y="357"/>
                  </a:cubicBezTo>
                  <a:cubicBezTo>
                    <a:pt x="204" y="369"/>
                    <a:pt x="212" y="384"/>
                    <a:pt x="213" y="398"/>
                  </a:cubicBezTo>
                  <a:cubicBezTo>
                    <a:pt x="214" y="408"/>
                    <a:pt x="211" y="417"/>
                    <a:pt x="204" y="424"/>
                  </a:cubicBezTo>
                  <a:cubicBezTo>
                    <a:pt x="197" y="431"/>
                    <a:pt x="188" y="434"/>
                    <a:pt x="178" y="433"/>
                  </a:cubicBezTo>
                  <a:cubicBezTo>
                    <a:pt x="367" y="622"/>
                    <a:pt x="367" y="622"/>
                    <a:pt x="367" y="622"/>
                  </a:cubicBezTo>
                  <a:cubicBezTo>
                    <a:pt x="371" y="626"/>
                    <a:pt x="377" y="626"/>
                    <a:pt x="380" y="622"/>
                  </a:cubicBezTo>
                  <a:cubicBezTo>
                    <a:pt x="584" y="419"/>
                    <a:pt x="584" y="419"/>
                    <a:pt x="584" y="419"/>
                  </a:cubicBezTo>
                  <a:cubicBezTo>
                    <a:pt x="586" y="417"/>
                    <a:pt x="588" y="416"/>
                    <a:pt x="591" y="416"/>
                  </a:cubicBezTo>
                  <a:cubicBezTo>
                    <a:pt x="592" y="416"/>
                    <a:pt x="593" y="417"/>
                    <a:pt x="594" y="418"/>
                  </a:cubicBezTo>
                  <a:cubicBezTo>
                    <a:pt x="599" y="422"/>
                    <a:pt x="603" y="426"/>
                    <a:pt x="602" y="433"/>
                  </a:cubicBezTo>
                  <a:cubicBezTo>
                    <a:pt x="601" y="437"/>
                    <a:pt x="600" y="440"/>
                    <a:pt x="599" y="444"/>
                  </a:cubicBezTo>
                  <a:cubicBezTo>
                    <a:pt x="596" y="455"/>
                    <a:pt x="604" y="465"/>
                    <a:pt x="616" y="464"/>
                  </a:cubicBezTo>
                  <a:cubicBezTo>
                    <a:pt x="627" y="463"/>
                    <a:pt x="639" y="456"/>
                    <a:pt x="647" y="447"/>
                  </a:cubicBezTo>
                  <a:cubicBezTo>
                    <a:pt x="655" y="439"/>
                    <a:pt x="662" y="428"/>
                    <a:pt x="663" y="417"/>
                  </a:cubicBezTo>
                  <a:cubicBezTo>
                    <a:pt x="664" y="405"/>
                    <a:pt x="655" y="397"/>
                    <a:pt x="643" y="399"/>
                  </a:cubicBezTo>
                  <a:cubicBezTo>
                    <a:pt x="640" y="400"/>
                    <a:pt x="636" y="402"/>
                    <a:pt x="632" y="402"/>
                  </a:cubicBezTo>
                  <a:cubicBezTo>
                    <a:pt x="625" y="404"/>
                    <a:pt x="621" y="400"/>
                    <a:pt x="617" y="395"/>
                  </a:cubicBezTo>
                  <a:cubicBezTo>
                    <a:pt x="616" y="394"/>
                    <a:pt x="616" y="393"/>
                    <a:pt x="615" y="391"/>
                  </a:cubicBezTo>
                  <a:cubicBezTo>
                    <a:pt x="615" y="389"/>
                    <a:pt x="616" y="386"/>
                    <a:pt x="618" y="385"/>
                  </a:cubicBezTo>
                  <a:cubicBezTo>
                    <a:pt x="808" y="195"/>
                    <a:pt x="808" y="195"/>
                    <a:pt x="808" y="195"/>
                  </a:cubicBezTo>
                  <a:cubicBezTo>
                    <a:pt x="811" y="192"/>
                    <a:pt x="811" y="186"/>
                    <a:pt x="808" y="182"/>
                  </a:cubicBezTo>
                  <a:cubicBezTo>
                    <a:pt x="785" y="154"/>
                    <a:pt x="755" y="129"/>
                    <a:pt x="717" y="109"/>
                  </a:cubicBezTo>
                  <a:cubicBezTo>
                    <a:pt x="500" y="0"/>
                    <a:pt x="284" y="20"/>
                    <a:pt x="170" y="80"/>
                  </a:cubicBezTo>
                  <a:cubicBezTo>
                    <a:pt x="88" y="123"/>
                    <a:pt x="36" y="184"/>
                    <a:pt x="2" y="247"/>
                  </a:cubicBezTo>
                  <a:cubicBezTo>
                    <a:pt x="0" y="251"/>
                    <a:pt x="0" y="255"/>
                    <a:pt x="3" y="258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5" y="362"/>
                    <a:pt x="119" y="352"/>
                    <a:pt x="126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9" name="Google Shape;1609;p77"/>
          <p:cNvGrpSpPr/>
          <p:nvPr/>
        </p:nvGrpSpPr>
        <p:grpSpPr>
          <a:xfrm>
            <a:off x="3603122" y="843032"/>
            <a:ext cx="370755" cy="445841"/>
            <a:chOff x="4539787" y="1011032"/>
            <a:chExt cx="598958" cy="720261"/>
          </a:xfrm>
        </p:grpSpPr>
        <p:sp>
          <p:nvSpPr>
            <p:cNvPr id="1610" name="Google Shape;1610;p77"/>
            <p:cNvSpPr/>
            <p:nvPr/>
          </p:nvSpPr>
          <p:spPr>
            <a:xfrm>
              <a:off x="4849480" y="1011032"/>
              <a:ext cx="289264" cy="340491"/>
            </a:xfrm>
            <a:custGeom>
              <a:rect b="b" l="l" r="r" t="t"/>
              <a:pathLst>
                <a:path extrusionOk="0" h="610" w="518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1" name="Google Shape;1611;p77"/>
            <p:cNvSpPr/>
            <p:nvPr/>
          </p:nvSpPr>
          <p:spPr>
            <a:xfrm>
              <a:off x="4599335" y="1012768"/>
              <a:ext cx="277094" cy="339188"/>
            </a:xfrm>
            <a:custGeom>
              <a:rect b="b" l="l" r="r" t="t"/>
              <a:pathLst>
                <a:path extrusionOk="0" h="608" w="496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p77"/>
            <p:cNvSpPr/>
            <p:nvPr/>
          </p:nvSpPr>
          <p:spPr>
            <a:xfrm>
              <a:off x="4539787" y="1276220"/>
              <a:ext cx="295350" cy="349606"/>
            </a:xfrm>
            <a:custGeom>
              <a:rect b="b" l="l" r="r" t="t"/>
              <a:pathLst>
                <a:path extrusionOk="0" h="627" w="529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p77"/>
            <p:cNvSpPr/>
            <p:nvPr/>
          </p:nvSpPr>
          <p:spPr>
            <a:xfrm>
              <a:off x="4854479" y="1272314"/>
              <a:ext cx="277529" cy="353078"/>
            </a:xfrm>
            <a:custGeom>
              <a:rect b="b" l="l" r="r" t="t"/>
              <a:pathLst>
                <a:path extrusionOk="0" h="633" w="497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p77"/>
            <p:cNvSpPr/>
            <p:nvPr/>
          </p:nvSpPr>
          <p:spPr>
            <a:xfrm>
              <a:off x="4661491" y="1370403"/>
              <a:ext cx="388584" cy="360890"/>
            </a:xfrm>
            <a:custGeom>
              <a:rect b="b" l="l" r="r" t="t"/>
              <a:pathLst>
                <a:path extrusionOk="0" h="647" w="696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5" name="Google Shape;1615;p77"/>
          <p:cNvGrpSpPr/>
          <p:nvPr/>
        </p:nvGrpSpPr>
        <p:grpSpPr>
          <a:xfrm>
            <a:off x="4213740" y="843140"/>
            <a:ext cx="366917" cy="445733"/>
            <a:chOff x="5526246" y="1011207"/>
            <a:chExt cx="592758" cy="720086"/>
          </a:xfrm>
        </p:grpSpPr>
        <p:sp>
          <p:nvSpPr>
            <p:cNvPr id="1616" name="Google Shape;1616;p77"/>
            <p:cNvSpPr/>
            <p:nvPr/>
          </p:nvSpPr>
          <p:spPr>
            <a:xfrm>
              <a:off x="5632379" y="1011207"/>
              <a:ext cx="311420" cy="340347"/>
            </a:xfrm>
            <a:custGeom>
              <a:rect b="b" l="l" r="r" t="t"/>
              <a:pathLst>
                <a:path extrusionOk="0" h="567" w="518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77"/>
            <p:cNvSpPr/>
            <p:nvPr/>
          </p:nvSpPr>
          <p:spPr>
            <a:xfrm>
              <a:off x="5835019" y="1041711"/>
              <a:ext cx="283984" cy="330260"/>
            </a:xfrm>
            <a:custGeom>
              <a:rect b="b" l="l" r="r" t="t"/>
              <a:pathLst>
                <a:path extrusionOk="0" h="550" w="473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77"/>
            <p:cNvSpPr/>
            <p:nvPr/>
          </p:nvSpPr>
          <p:spPr>
            <a:xfrm>
              <a:off x="5837907" y="1326815"/>
              <a:ext cx="260158" cy="268291"/>
            </a:xfrm>
            <a:custGeom>
              <a:rect b="b" l="l" r="r" t="t"/>
              <a:pathLst>
                <a:path extrusionOk="0" h="447" w="433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77"/>
            <p:cNvSpPr/>
            <p:nvPr/>
          </p:nvSpPr>
          <p:spPr>
            <a:xfrm>
              <a:off x="5725035" y="1379176"/>
              <a:ext cx="304441" cy="352116"/>
            </a:xfrm>
            <a:custGeom>
              <a:rect b="b" l="l" r="r" t="t"/>
              <a:pathLst>
                <a:path extrusionOk="0" h="587" w="507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77"/>
            <p:cNvSpPr/>
            <p:nvPr/>
          </p:nvSpPr>
          <p:spPr>
            <a:xfrm>
              <a:off x="5526246" y="1358760"/>
              <a:ext cx="289521" cy="285105"/>
            </a:xfrm>
            <a:custGeom>
              <a:rect b="b" l="l" r="r" t="t"/>
              <a:pathLst>
                <a:path extrusionOk="0" h="475" w="482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77"/>
            <p:cNvSpPr/>
            <p:nvPr/>
          </p:nvSpPr>
          <p:spPr>
            <a:xfrm>
              <a:off x="5530337" y="1130580"/>
              <a:ext cx="282300" cy="276217"/>
            </a:xfrm>
            <a:custGeom>
              <a:rect b="b" l="l" r="r" t="t"/>
              <a:pathLst>
                <a:path extrusionOk="0" h="460" w="47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2" name="Google Shape;1622;p77"/>
          <p:cNvGrpSpPr/>
          <p:nvPr/>
        </p:nvGrpSpPr>
        <p:grpSpPr>
          <a:xfrm>
            <a:off x="1168508" y="843134"/>
            <a:ext cx="364294" cy="445740"/>
            <a:chOff x="606645" y="1011196"/>
            <a:chExt cx="588520" cy="720096"/>
          </a:xfrm>
        </p:grpSpPr>
        <p:sp>
          <p:nvSpPr>
            <p:cNvPr id="1623" name="Google Shape;1623;p77"/>
            <p:cNvSpPr/>
            <p:nvPr/>
          </p:nvSpPr>
          <p:spPr>
            <a:xfrm>
              <a:off x="659316" y="1517469"/>
              <a:ext cx="456722" cy="213824"/>
            </a:xfrm>
            <a:custGeom>
              <a:rect b="b" l="l" r="r" t="t"/>
              <a:pathLst>
                <a:path extrusionOk="0" h="358" w="763">
                  <a:moveTo>
                    <a:pt x="1" y="27"/>
                  </a:moveTo>
                  <a:cubicBezTo>
                    <a:pt x="0" y="41"/>
                    <a:pt x="25" y="62"/>
                    <a:pt x="25" y="75"/>
                  </a:cubicBezTo>
                  <a:cubicBezTo>
                    <a:pt x="26" y="89"/>
                    <a:pt x="4" y="123"/>
                    <a:pt x="14" y="160"/>
                  </a:cubicBezTo>
                  <a:cubicBezTo>
                    <a:pt x="32" y="219"/>
                    <a:pt x="230" y="155"/>
                    <a:pt x="245" y="169"/>
                  </a:cubicBezTo>
                  <a:cubicBezTo>
                    <a:pt x="269" y="192"/>
                    <a:pt x="241" y="258"/>
                    <a:pt x="255" y="280"/>
                  </a:cubicBezTo>
                  <a:cubicBezTo>
                    <a:pt x="275" y="313"/>
                    <a:pt x="582" y="358"/>
                    <a:pt x="735" y="252"/>
                  </a:cubicBezTo>
                  <a:cubicBezTo>
                    <a:pt x="763" y="232"/>
                    <a:pt x="729" y="168"/>
                    <a:pt x="749" y="8"/>
                  </a:cubicBezTo>
                  <a:cubicBezTo>
                    <a:pt x="749" y="4"/>
                    <a:pt x="746" y="0"/>
                    <a:pt x="74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19" y="1"/>
                    <a:pt x="17" y="3"/>
                  </a:cubicBezTo>
                  <a:cubicBezTo>
                    <a:pt x="10" y="11"/>
                    <a:pt x="2" y="21"/>
                    <a:pt x="1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p77"/>
            <p:cNvSpPr/>
            <p:nvPr/>
          </p:nvSpPr>
          <p:spPr>
            <a:xfrm>
              <a:off x="606645" y="1354464"/>
              <a:ext cx="561583" cy="154615"/>
            </a:xfrm>
            <a:custGeom>
              <a:rect b="b" l="l" r="r" t="t"/>
              <a:pathLst>
                <a:path extrusionOk="0" h="259" w="938">
                  <a:moveTo>
                    <a:pt x="2" y="109"/>
                  </a:moveTo>
                  <a:cubicBezTo>
                    <a:pt x="0" y="146"/>
                    <a:pt x="74" y="161"/>
                    <a:pt x="88" y="186"/>
                  </a:cubicBezTo>
                  <a:cubicBezTo>
                    <a:pt x="93" y="197"/>
                    <a:pt x="77" y="222"/>
                    <a:pt x="79" y="237"/>
                  </a:cubicBezTo>
                  <a:cubicBezTo>
                    <a:pt x="79" y="244"/>
                    <a:pt x="91" y="252"/>
                    <a:pt x="101" y="257"/>
                  </a:cubicBezTo>
                  <a:cubicBezTo>
                    <a:pt x="103" y="258"/>
                    <a:pt x="104" y="259"/>
                    <a:pt x="106" y="259"/>
                  </a:cubicBezTo>
                  <a:cubicBezTo>
                    <a:pt x="840" y="259"/>
                    <a:pt x="840" y="259"/>
                    <a:pt x="840" y="259"/>
                  </a:cubicBezTo>
                  <a:cubicBezTo>
                    <a:pt x="840" y="258"/>
                    <a:pt x="840" y="258"/>
                    <a:pt x="840" y="258"/>
                  </a:cubicBezTo>
                  <a:cubicBezTo>
                    <a:pt x="854" y="164"/>
                    <a:pt x="895" y="93"/>
                    <a:pt x="936" y="10"/>
                  </a:cubicBezTo>
                  <a:cubicBezTo>
                    <a:pt x="936" y="10"/>
                    <a:pt x="936" y="10"/>
                    <a:pt x="936" y="10"/>
                  </a:cubicBezTo>
                  <a:cubicBezTo>
                    <a:pt x="938" y="5"/>
                    <a:pt x="935" y="0"/>
                    <a:pt x="92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3" y="1"/>
                    <a:pt x="71" y="3"/>
                  </a:cubicBezTo>
                  <a:cubicBezTo>
                    <a:pt x="39" y="39"/>
                    <a:pt x="3" y="78"/>
                    <a:pt x="2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77"/>
            <p:cNvSpPr/>
            <p:nvPr/>
          </p:nvSpPr>
          <p:spPr>
            <a:xfrm>
              <a:off x="661721" y="1191460"/>
              <a:ext cx="533444" cy="154135"/>
            </a:xfrm>
            <a:custGeom>
              <a:rect b="b" l="l" r="r" t="t"/>
              <a:pathLst>
                <a:path extrusionOk="0" h="258" w="891">
                  <a:moveTo>
                    <a:pt x="8" y="98"/>
                  </a:moveTo>
                  <a:cubicBezTo>
                    <a:pt x="2" y="142"/>
                    <a:pt x="31" y="174"/>
                    <a:pt x="28" y="199"/>
                  </a:cubicBezTo>
                  <a:cubicBezTo>
                    <a:pt x="26" y="213"/>
                    <a:pt x="17" y="230"/>
                    <a:pt x="3" y="247"/>
                  </a:cubicBezTo>
                  <a:cubicBezTo>
                    <a:pt x="0" y="252"/>
                    <a:pt x="3" y="258"/>
                    <a:pt x="9" y="258"/>
                  </a:cubicBezTo>
                  <a:cubicBezTo>
                    <a:pt x="849" y="258"/>
                    <a:pt x="849" y="258"/>
                    <a:pt x="849" y="258"/>
                  </a:cubicBezTo>
                  <a:cubicBezTo>
                    <a:pt x="852" y="258"/>
                    <a:pt x="855" y="256"/>
                    <a:pt x="856" y="254"/>
                  </a:cubicBezTo>
                  <a:cubicBezTo>
                    <a:pt x="875" y="195"/>
                    <a:pt x="891" y="98"/>
                    <a:pt x="873" y="5"/>
                  </a:cubicBezTo>
                  <a:cubicBezTo>
                    <a:pt x="872" y="2"/>
                    <a:pt x="869" y="0"/>
                    <a:pt x="86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2"/>
                    <a:pt x="27" y="5"/>
                  </a:cubicBezTo>
                  <a:cubicBezTo>
                    <a:pt x="17" y="38"/>
                    <a:pt x="11" y="70"/>
                    <a:pt x="8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p77"/>
            <p:cNvSpPr/>
            <p:nvPr/>
          </p:nvSpPr>
          <p:spPr>
            <a:xfrm>
              <a:off x="683367" y="1011196"/>
              <a:ext cx="497368" cy="171394"/>
            </a:xfrm>
            <a:custGeom>
              <a:rect b="b" l="l" r="r" t="t"/>
              <a:pathLst>
                <a:path extrusionOk="0" h="287" w="831">
                  <a:moveTo>
                    <a:pt x="690" y="102"/>
                  </a:moveTo>
                  <a:cubicBezTo>
                    <a:pt x="488" y="0"/>
                    <a:pt x="287" y="19"/>
                    <a:pt x="180" y="75"/>
                  </a:cubicBezTo>
                  <a:cubicBezTo>
                    <a:pt x="84" y="125"/>
                    <a:pt x="31" y="203"/>
                    <a:pt x="2" y="278"/>
                  </a:cubicBezTo>
                  <a:cubicBezTo>
                    <a:pt x="0" y="282"/>
                    <a:pt x="3" y="287"/>
                    <a:pt x="8" y="287"/>
                  </a:cubicBezTo>
                  <a:cubicBezTo>
                    <a:pt x="823" y="287"/>
                    <a:pt x="823" y="287"/>
                    <a:pt x="823" y="287"/>
                  </a:cubicBezTo>
                  <a:cubicBezTo>
                    <a:pt x="828" y="287"/>
                    <a:pt x="831" y="283"/>
                    <a:pt x="830" y="278"/>
                  </a:cubicBezTo>
                  <a:cubicBezTo>
                    <a:pt x="810" y="207"/>
                    <a:pt x="768" y="141"/>
                    <a:pt x="690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7" name="Google Shape;1627;p77"/>
          <p:cNvGrpSpPr/>
          <p:nvPr/>
        </p:nvGrpSpPr>
        <p:grpSpPr>
          <a:xfrm>
            <a:off x="7622791" y="843111"/>
            <a:ext cx="298405" cy="445762"/>
            <a:chOff x="11033597" y="1011159"/>
            <a:chExt cx="482075" cy="720133"/>
          </a:xfrm>
        </p:grpSpPr>
        <p:sp>
          <p:nvSpPr>
            <p:cNvPr id="1628" name="Google Shape;1628;p77"/>
            <p:cNvSpPr/>
            <p:nvPr/>
          </p:nvSpPr>
          <p:spPr>
            <a:xfrm>
              <a:off x="11033597" y="1414369"/>
              <a:ext cx="482075" cy="151349"/>
            </a:xfrm>
            <a:custGeom>
              <a:rect b="b" l="l" r="r" t="t"/>
              <a:pathLst>
                <a:path extrusionOk="0" h="227" w="724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77"/>
            <p:cNvSpPr/>
            <p:nvPr/>
          </p:nvSpPr>
          <p:spPr>
            <a:xfrm>
              <a:off x="11142821" y="1011159"/>
              <a:ext cx="263627" cy="229006"/>
            </a:xfrm>
            <a:custGeom>
              <a:rect b="b" l="l" r="r" t="t"/>
              <a:pathLst>
                <a:path extrusionOk="0" h="343" w="396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77"/>
            <p:cNvSpPr/>
            <p:nvPr/>
          </p:nvSpPr>
          <p:spPr>
            <a:xfrm>
              <a:off x="11052228" y="1576445"/>
              <a:ext cx="444813" cy="154847"/>
            </a:xfrm>
            <a:custGeom>
              <a:rect b="b" l="l" r="r" t="t"/>
              <a:pathLst>
                <a:path extrusionOk="0" h="232" w="668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77"/>
            <p:cNvSpPr/>
            <p:nvPr/>
          </p:nvSpPr>
          <p:spPr>
            <a:xfrm>
              <a:off x="11051762" y="1251592"/>
              <a:ext cx="446676" cy="151349"/>
            </a:xfrm>
            <a:custGeom>
              <a:rect b="b" l="l" r="r" t="t"/>
              <a:pathLst>
                <a:path extrusionOk="0" h="227" w="671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2" name="Google Shape;1632;p77"/>
          <p:cNvGrpSpPr/>
          <p:nvPr/>
        </p:nvGrpSpPr>
        <p:grpSpPr>
          <a:xfrm>
            <a:off x="6221656" y="797418"/>
            <a:ext cx="460705" cy="491455"/>
            <a:chOff x="8770051" y="937343"/>
            <a:chExt cx="744273" cy="793950"/>
          </a:xfrm>
        </p:grpSpPr>
        <p:sp>
          <p:nvSpPr>
            <p:cNvPr id="1633" name="Google Shape;1633;p77"/>
            <p:cNvSpPr/>
            <p:nvPr/>
          </p:nvSpPr>
          <p:spPr>
            <a:xfrm>
              <a:off x="8968558" y="1402926"/>
              <a:ext cx="348361" cy="98539"/>
            </a:xfrm>
            <a:custGeom>
              <a:rect b="b" l="l" r="r" t="t"/>
              <a:pathLst>
                <a:path extrusionOk="0" h="492696" w="1741804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77"/>
            <p:cNvSpPr/>
            <p:nvPr/>
          </p:nvSpPr>
          <p:spPr>
            <a:xfrm>
              <a:off x="8960465" y="1079360"/>
              <a:ext cx="362496" cy="102351"/>
            </a:xfrm>
            <a:custGeom>
              <a:rect b="b" l="l" r="r" t="t"/>
              <a:pathLst>
                <a:path extrusionOk="0" h="511754" w="181248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77"/>
            <p:cNvSpPr/>
            <p:nvPr/>
          </p:nvSpPr>
          <p:spPr>
            <a:xfrm>
              <a:off x="8930121" y="1189758"/>
              <a:ext cx="422643" cy="98539"/>
            </a:xfrm>
            <a:custGeom>
              <a:rect b="b" l="l" r="r" t="t"/>
              <a:pathLst>
                <a:path extrusionOk="0" h="492696" w="2113216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77"/>
            <p:cNvSpPr/>
            <p:nvPr/>
          </p:nvSpPr>
          <p:spPr>
            <a:xfrm>
              <a:off x="8930847" y="1296342"/>
              <a:ext cx="421894" cy="98539"/>
            </a:xfrm>
            <a:custGeom>
              <a:rect b="b" l="l" r="r" t="t"/>
              <a:pathLst>
                <a:path extrusionOk="0" h="492696" w="2109469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77"/>
            <p:cNvSpPr/>
            <p:nvPr/>
          </p:nvSpPr>
          <p:spPr>
            <a:xfrm>
              <a:off x="9031006" y="1509510"/>
              <a:ext cx="223837" cy="102349"/>
            </a:xfrm>
            <a:custGeom>
              <a:rect b="b" l="l" r="r" t="t"/>
              <a:pathLst>
                <a:path extrusionOk="0" h="511746" w="1119187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38" name="Google Shape;1638;p77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1639" name="Google Shape;1639;p77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0" name="Google Shape;1640;p77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1" name="Google Shape;1641;p77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2" name="Google Shape;1642;p77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3" name="Google Shape;1643;p77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77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77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77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77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77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49" name="Google Shape;1649;p77"/>
          <p:cNvGrpSpPr/>
          <p:nvPr/>
        </p:nvGrpSpPr>
        <p:grpSpPr>
          <a:xfrm>
            <a:off x="4820520" y="797418"/>
            <a:ext cx="460705" cy="491455"/>
            <a:chOff x="6506504" y="937343"/>
            <a:chExt cx="744273" cy="793950"/>
          </a:xfrm>
        </p:grpSpPr>
        <p:sp>
          <p:nvSpPr>
            <p:cNvPr id="1650" name="Google Shape;1650;p77"/>
            <p:cNvSpPr/>
            <p:nvPr/>
          </p:nvSpPr>
          <p:spPr>
            <a:xfrm>
              <a:off x="6666683" y="1079385"/>
              <a:ext cx="422268" cy="171940"/>
            </a:xfrm>
            <a:custGeom>
              <a:rect b="b" l="l" r="r" t="t"/>
              <a:pathLst>
                <a:path extrusionOk="0" h="859701" w="2085276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1" name="Google Shape;1651;p77"/>
            <p:cNvSpPr/>
            <p:nvPr/>
          </p:nvSpPr>
          <p:spPr>
            <a:xfrm>
              <a:off x="6664423" y="1259933"/>
              <a:ext cx="427985" cy="171450"/>
            </a:xfrm>
            <a:custGeom>
              <a:rect b="b" l="l" r="r" t="t"/>
              <a:pathLst>
                <a:path extrusionOk="0" h="857250" w="2113506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77"/>
            <p:cNvSpPr/>
            <p:nvPr/>
          </p:nvSpPr>
          <p:spPr>
            <a:xfrm>
              <a:off x="6727642" y="1439988"/>
              <a:ext cx="303068" cy="171348"/>
            </a:xfrm>
            <a:custGeom>
              <a:rect b="b" l="l" r="r" t="t"/>
              <a:pathLst>
                <a:path extrusionOk="0" h="856741" w="1496631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53" name="Google Shape;1653;p77"/>
            <p:cNvGrpSpPr/>
            <p:nvPr/>
          </p:nvGrpSpPr>
          <p:grpSpPr>
            <a:xfrm>
              <a:off x="6506504" y="937343"/>
              <a:ext cx="744273" cy="793950"/>
              <a:chOff x="6565437" y="1588001"/>
              <a:chExt cx="744273" cy="793950"/>
            </a:xfrm>
          </p:grpSpPr>
          <p:sp>
            <p:nvSpPr>
              <p:cNvPr id="1654" name="Google Shape;1654;p77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5" name="Google Shape;1655;p77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6" name="Google Shape;1656;p77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7" name="Google Shape;1657;p77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8" name="Google Shape;1658;p77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9" name="Google Shape;1659;p77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0" name="Google Shape;1660;p77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1" name="Google Shape;1661;p77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2" name="Google Shape;1662;p77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3" name="Google Shape;1663;p77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64" name="Google Shape;1664;p77"/>
          <p:cNvGrpSpPr/>
          <p:nvPr/>
        </p:nvGrpSpPr>
        <p:grpSpPr>
          <a:xfrm>
            <a:off x="5521088" y="797418"/>
            <a:ext cx="460705" cy="491455"/>
            <a:chOff x="7638277" y="937343"/>
            <a:chExt cx="744273" cy="793950"/>
          </a:xfrm>
        </p:grpSpPr>
        <p:sp>
          <p:nvSpPr>
            <p:cNvPr id="1665" name="Google Shape;1665;p77"/>
            <p:cNvSpPr/>
            <p:nvPr/>
          </p:nvSpPr>
          <p:spPr>
            <a:xfrm>
              <a:off x="8012931" y="1079385"/>
              <a:ext cx="217151" cy="253479"/>
            </a:xfrm>
            <a:custGeom>
              <a:rect b="b" l="l" r="r" t="t"/>
              <a:pathLst>
                <a:path extrusionOk="0" h="1267396" w="1085755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p77"/>
            <p:cNvSpPr/>
            <p:nvPr/>
          </p:nvSpPr>
          <p:spPr>
            <a:xfrm>
              <a:off x="7789628" y="1079436"/>
              <a:ext cx="214318" cy="253428"/>
            </a:xfrm>
            <a:custGeom>
              <a:rect b="b" l="l" r="r" t="t"/>
              <a:pathLst>
                <a:path extrusionOk="0" h="1267142" w="1071591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7" name="Google Shape;1667;p77"/>
            <p:cNvSpPr/>
            <p:nvPr/>
          </p:nvSpPr>
          <p:spPr>
            <a:xfrm>
              <a:off x="8012931" y="1341261"/>
              <a:ext cx="202133" cy="270446"/>
            </a:xfrm>
            <a:custGeom>
              <a:rect b="b" l="l" r="r" t="t"/>
              <a:pathLst>
                <a:path extrusionOk="0" h="1352232" w="1010666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77"/>
            <p:cNvSpPr/>
            <p:nvPr/>
          </p:nvSpPr>
          <p:spPr>
            <a:xfrm>
              <a:off x="7804733" y="1341261"/>
              <a:ext cx="199288" cy="270439"/>
            </a:xfrm>
            <a:custGeom>
              <a:rect b="b" l="l" r="r" t="t"/>
              <a:pathLst>
                <a:path extrusionOk="0" h="1352197" w="996442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69" name="Google Shape;1669;p77"/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1670" name="Google Shape;1670;p77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77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2" name="Google Shape;1672;p77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77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4" name="Google Shape;1674;p77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5" name="Google Shape;1675;p77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77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77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8" name="Google Shape;1678;p77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77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80" name="Google Shape;1680;p77"/>
          <p:cNvGrpSpPr/>
          <p:nvPr/>
        </p:nvGrpSpPr>
        <p:grpSpPr>
          <a:xfrm>
            <a:off x="3061198" y="2986973"/>
            <a:ext cx="445779" cy="400764"/>
            <a:chOff x="3778727" y="4460423"/>
            <a:chExt cx="720160" cy="647438"/>
          </a:xfrm>
        </p:grpSpPr>
        <p:sp>
          <p:nvSpPr>
            <p:cNvPr id="1681" name="Google Shape;1681;p77"/>
            <p:cNvSpPr/>
            <p:nvPr/>
          </p:nvSpPr>
          <p:spPr>
            <a:xfrm>
              <a:off x="3957011" y="4902228"/>
              <a:ext cx="364723" cy="110621"/>
            </a:xfrm>
            <a:custGeom>
              <a:rect b="b" l="l" r="r" t="t"/>
              <a:pathLst>
                <a:path extrusionOk="0" h="194" w="64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p77"/>
            <p:cNvSpPr/>
            <p:nvPr/>
          </p:nvSpPr>
          <p:spPr>
            <a:xfrm>
              <a:off x="4002092" y="4999728"/>
              <a:ext cx="275015" cy="108132"/>
            </a:xfrm>
            <a:custGeom>
              <a:rect b="b" l="l" r="r" t="t"/>
              <a:pathLst>
                <a:path extrusionOk="0" h="190" w="483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3" name="Google Shape;1683;p77"/>
            <p:cNvSpPr/>
            <p:nvPr/>
          </p:nvSpPr>
          <p:spPr>
            <a:xfrm>
              <a:off x="3780312" y="4519014"/>
              <a:ext cx="718575" cy="115145"/>
            </a:xfrm>
            <a:custGeom>
              <a:rect b="b" l="l" r="r" t="t"/>
              <a:pathLst>
                <a:path extrusionOk="0" h="202" w="1261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77"/>
            <p:cNvSpPr/>
            <p:nvPr/>
          </p:nvSpPr>
          <p:spPr>
            <a:xfrm>
              <a:off x="3868662" y="4710395"/>
              <a:ext cx="541875" cy="112657"/>
            </a:xfrm>
            <a:custGeom>
              <a:rect b="b" l="l" r="r" t="t"/>
              <a:pathLst>
                <a:path extrusionOk="0" h="198" w="951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77"/>
            <p:cNvSpPr/>
            <p:nvPr/>
          </p:nvSpPr>
          <p:spPr>
            <a:xfrm>
              <a:off x="3824940" y="4614704"/>
              <a:ext cx="629543" cy="114014"/>
            </a:xfrm>
            <a:custGeom>
              <a:rect b="b" l="l" r="r" t="t"/>
              <a:pathLst>
                <a:path extrusionOk="0" h="200" w="1105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77"/>
            <p:cNvSpPr/>
            <p:nvPr/>
          </p:nvSpPr>
          <p:spPr>
            <a:xfrm>
              <a:off x="3912610" y="4806085"/>
              <a:ext cx="453525" cy="112204"/>
            </a:xfrm>
            <a:custGeom>
              <a:rect b="b" l="l" r="r" t="t"/>
              <a:pathLst>
                <a:path extrusionOk="0" h="197" w="796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7" name="Google Shape;1687;p77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8" name="Google Shape;1688;p77"/>
          <p:cNvGrpSpPr/>
          <p:nvPr/>
        </p:nvGrpSpPr>
        <p:grpSpPr>
          <a:xfrm>
            <a:off x="1138083" y="2972048"/>
            <a:ext cx="445680" cy="430613"/>
            <a:chOff x="557494" y="4436312"/>
            <a:chExt cx="720000" cy="695660"/>
          </a:xfrm>
        </p:grpSpPr>
        <p:sp>
          <p:nvSpPr>
            <p:cNvPr id="1689" name="Google Shape;1689;p77"/>
            <p:cNvSpPr/>
            <p:nvPr/>
          </p:nvSpPr>
          <p:spPr>
            <a:xfrm>
              <a:off x="557494" y="4436312"/>
              <a:ext cx="720000" cy="14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0" name="Google Shape;1690;p77"/>
            <p:cNvSpPr/>
            <p:nvPr/>
          </p:nvSpPr>
          <p:spPr>
            <a:xfrm>
              <a:off x="651816" y="4730082"/>
              <a:ext cx="533789" cy="218575"/>
            </a:xfrm>
            <a:custGeom>
              <a:rect b="b" l="l" r="r" t="t"/>
              <a:pathLst>
                <a:path extrusionOk="0" h="325" w="791">
                  <a:moveTo>
                    <a:pt x="0" y="0"/>
                  </a:move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15" y="251"/>
                    <a:pt x="115" y="251"/>
                    <a:pt x="115" y="251"/>
                  </a:cubicBezTo>
                  <a:cubicBezTo>
                    <a:pt x="155" y="294"/>
                    <a:pt x="267" y="325"/>
                    <a:pt x="395" y="325"/>
                  </a:cubicBezTo>
                  <a:cubicBezTo>
                    <a:pt x="524" y="325"/>
                    <a:pt x="636" y="294"/>
                    <a:pt x="676" y="251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15" y="44"/>
                    <a:pt x="553" y="68"/>
                    <a:pt x="395" y="68"/>
                  </a:cubicBezTo>
                  <a:cubicBezTo>
                    <a:pt x="237" y="68"/>
                    <a:pt x="75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77"/>
            <p:cNvSpPr/>
            <p:nvPr/>
          </p:nvSpPr>
          <p:spPr>
            <a:xfrm>
              <a:off x="564298" y="4539996"/>
              <a:ext cx="709060" cy="225815"/>
            </a:xfrm>
            <a:custGeom>
              <a:rect b="b" l="l" r="r" t="t"/>
              <a:pathLst>
                <a:path extrusionOk="0" h="336" w="1051">
                  <a:moveTo>
                    <a:pt x="917" y="45"/>
                  </a:moveTo>
                  <a:cubicBezTo>
                    <a:pt x="812" y="67"/>
                    <a:pt x="673" y="79"/>
                    <a:pt x="525" y="79"/>
                  </a:cubicBezTo>
                  <a:cubicBezTo>
                    <a:pt x="378" y="79"/>
                    <a:pt x="239" y="67"/>
                    <a:pt x="134" y="45"/>
                  </a:cubicBezTo>
                  <a:cubicBezTo>
                    <a:pt x="87" y="35"/>
                    <a:pt x="34" y="20"/>
                    <a:pt x="0" y="0"/>
                  </a:cubicBezTo>
                  <a:cubicBezTo>
                    <a:pt x="116" y="253"/>
                    <a:pt x="116" y="253"/>
                    <a:pt x="116" y="253"/>
                  </a:cubicBezTo>
                  <a:cubicBezTo>
                    <a:pt x="160" y="296"/>
                    <a:pt x="313" y="336"/>
                    <a:pt x="525" y="336"/>
                  </a:cubicBezTo>
                  <a:cubicBezTo>
                    <a:pt x="738" y="336"/>
                    <a:pt x="891" y="296"/>
                    <a:pt x="934" y="253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17" y="20"/>
                    <a:pt x="964" y="35"/>
                    <a:pt x="917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77"/>
            <p:cNvSpPr/>
            <p:nvPr/>
          </p:nvSpPr>
          <p:spPr>
            <a:xfrm>
              <a:off x="739569" y="4921102"/>
              <a:ext cx="357815" cy="210870"/>
            </a:xfrm>
            <a:custGeom>
              <a:rect b="b" l="l" r="r" t="t"/>
              <a:pathLst>
                <a:path extrusionOk="0" h="314" w="530">
                  <a:moveTo>
                    <a:pt x="0" y="0"/>
                  </a:move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121" y="263"/>
                    <a:pt x="121" y="263"/>
                    <a:pt x="121" y="263"/>
                  </a:cubicBezTo>
                  <a:cubicBezTo>
                    <a:pt x="151" y="293"/>
                    <a:pt x="204" y="314"/>
                    <a:pt x="265" y="314"/>
                  </a:cubicBezTo>
                  <a:cubicBezTo>
                    <a:pt x="326" y="314"/>
                    <a:pt x="380" y="293"/>
                    <a:pt x="410" y="263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6" y="207"/>
                    <a:pt x="436" y="207"/>
                    <a:pt x="436" y="207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476" y="35"/>
                    <a:pt x="378" y="57"/>
                    <a:pt x="265" y="57"/>
                  </a:cubicBezTo>
                  <a:cubicBezTo>
                    <a:pt x="152" y="57"/>
                    <a:pt x="55" y="3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3" name="Google Shape;1693;p77"/>
          <p:cNvGrpSpPr/>
          <p:nvPr/>
        </p:nvGrpSpPr>
        <p:grpSpPr>
          <a:xfrm>
            <a:off x="4343305" y="2964459"/>
            <a:ext cx="445833" cy="445792"/>
            <a:chOff x="5926265" y="4424051"/>
            <a:chExt cx="720246" cy="720181"/>
          </a:xfrm>
        </p:grpSpPr>
        <p:sp>
          <p:nvSpPr>
            <p:cNvPr id="1694" name="Google Shape;1694;p77"/>
            <p:cNvSpPr/>
            <p:nvPr/>
          </p:nvSpPr>
          <p:spPr>
            <a:xfrm>
              <a:off x="5926265" y="4424051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77"/>
            <p:cNvSpPr/>
            <p:nvPr/>
          </p:nvSpPr>
          <p:spPr>
            <a:xfrm>
              <a:off x="5926265" y="4788612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77"/>
            <p:cNvSpPr/>
            <p:nvPr/>
          </p:nvSpPr>
          <p:spPr>
            <a:xfrm>
              <a:off x="6290862" y="4788612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77"/>
            <p:cNvSpPr/>
            <p:nvPr/>
          </p:nvSpPr>
          <p:spPr>
            <a:xfrm>
              <a:off x="6290862" y="4424051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8" name="Google Shape;1698;p77"/>
          <p:cNvGrpSpPr/>
          <p:nvPr/>
        </p:nvGrpSpPr>
        <p:grpSpPr>
          <a:xfrm>
            <a:off x="1779066" y="2984013"/>
            <a:ext cx="445680" cy="406684"/>
            <a:chOff x="1631150" y="4455641"/>
            <a:chExt cx="720000" cy="657002"/>
          </a:xfrm>
        </p:grpSpPr>
        <p:sp>
          <p:nvSpPr>
            <p:cNvPr id="1699" name="Google Shape;1699;p77"/>
            <p:cNvSpPr/>
            <p:nvPr/>
          </p:nvSpPr>
          <p:spPr>
            <a:xfrm>
              <a:off x="1631150" y="4455641"/>
              <a:ext cx="720000" cy="107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77"/>
            <p:cNvSpPr/>
            <p:nvPr/>
          </p:nvSpPr>
          <p:spPr>
            <a:xfrm>
              <a:off x="1846141" y="4957304"/>
              <a:ext cx="293050" cy="155339"/>
            </a:xfrm>
            <a:custGeom>
              <a:rect b="b" l="l" r="r" t="t"/>
              <a:pathLst>
                <a:path extrusionOk="0" h="245" w="462">
                  <a:moveTo>
                    <a:pt x="0" y="0"/>
                  </a:moveTo>
                  <a:cubicBezTo>
                    <a:pt x="98" y="204"/>
                    <a:pt x="98" y="204"/>
                    <a:pt x="98" y="204"/>
                  </a:cubicBezTo>
                  <a:cubicBezTo>
                    <a:pt x="125" y="229"/>
                    <a:pt x="175" y="245"/>
                    <a:pt x="231" y="245"/>
                  </a:cubicBezTo>
                  <a:cubicBezTo>
                    <a:pt x="287" y="245"/>
                    <a:pt x="336" y="229"/>
                    <a:pt x="363" y="204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13" y="27"/>
                    <a:pt x="328" y="44"/>
                    <a:pt x="231" y="44"/>
                  </a:cubicBezTo>
                  <a:cubicBezTo>
                    <a:pt x="133" y="44"/>
                    <a:pt x="49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77"/>
            <p:cNvSpPr/>
            <p:nvPr/>
          </p:nvSpPr>
          <p:spPr>
            <a:xfrm>
              <a:off x="1776241" y="4814286"/>
              <a:ext cx="431967" cy="161500"/>
            </a:xfrm>
            <a:custGeom>
              <a:rect b="b" l="l" r="r" t="t"/>
              <a:pathLst>
                <a:path extrusionOk="0" h="255" w="681">
                  <a:moveTo>
                    <a:pt x="0" y="0"/>
                  </a:moveTo>
                  <a:cubicBezTo>
                    <a:pt x="55" y="112"/>
                    <a:pt x="55" y="112"/>
                    <a:pt x="55" y="112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126" y="227"/>
                    <a:pt x="217" y="255"/>
                    <a:pt x="341" y="255"/>
                  </a:cubicBezTo>
                  <a:cubicBezTo>
                    <a:pt x="464" y="255"/>
                    <a:pt x="555" y="227"/>
                    <a:pt x="587" y="195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24" y="30"/>
                    <a:pt x="508" y="54"/>
                    <a:pt x="341" y="54"/>
                  </a:cubicBezTo>
                  <a:cubicBezTo>
                    <a:pt x="173" y="54"/>
                    <a:pt x="58" y="3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77"/>
            <p:cNvSpPr/>
            <p:nvPr/>
          </p:nvSpPr>
          <p:spPr>
            <a:xfrm>
              <a:off x="1639308" y="4531550"/>
              <a:ext cx="706054" cy="169201"/>
            </a:xfrm>
            <a:custGeom>
              <a:rect b="b" l="l" r="r" t="t"/>
              <a:pathLst>
                <a:path extrusionOk="0" h="267" w="1113">
                  <a:moveTo>
                    <a:pt x="557" y="66"/>
                  </a:moveTo>
                  <a:cubicBezTo>
                    <a:pt x="326" y="66"/>
                    <a:pt x="84" y="43"/>
                    <a:pt x="0" y="0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135" y="230"/>
                    <a:pt x="295" y="267"/>
                    <a:pt x="557" y="267"/>
                  </a:cubicBezTo>
                  <a:cubicBezTo>
                    <a:pt x="819" y="267"/>
                    <a:pt x="979" y="230"/>
                    <a:pt x="1017" y="198"/>
                  </a:cubicBezTo>
                  <a:cubicBezTo>
                    <a:pt x="1113" y="0"/>
                    <a:pt x="1113" y="0"/>
                    <a:pt x="1113" y="0"/>
                  </a:cubicBezTo>
                  <a:cubicBezTo>
                    <a:pt x="1029" y="43"/>
                    <a:pt x="787" y="66"/>
                    <a:pt x="55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77"/>
            <p:cNvSpPr/>
            <p:nvPr/>
          </p:nvSpPr>
          <p:spPr>
            <a:xfrm>
              <a:off x="1708546" y="4674128"/>
              <a:ext cx="567578" cy="164141"/>
            </a:xfrm>
            <a:custGeom>
              <a:rect b="b" l="l" r="r" t="t"/>
              <a:pathLst>
                <a:path extrusionOk="0" h="259" w="895">
                  <a:moveTo>
                    <a:pt x="0" y="0"/>
                  </a:moveTo>
                  <a:cubicBezTo>
                    <a:pt x="94" y="193"/>
                    <a:pt x="94" y="193"/>
                    <a:pt x="94" y="193"/>
                  </a:cubicBezTo>
                  <a:cubicBezTo>
                    <a:pt x="130" y="227"/>
                    <a:pt x="266" y="259"/>
                    <a:pt x="448" y="259"/>
                  </a:cubicBezTo>
                  <a:cubicBezTo>
                    <a:pt x="630" y="259"/>
                    <a:pt x="765" y="227"/>
                    <a:pt x="802" y="193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815" y="38"/>
                    <a:pt x="627" y="58"/>
                    <a:pt x="448" y="58"/>
                  </a:cubicBezTo>
                  <a:cubicBezTo>
                    <a:pt x="268" y="58"/>
                    <a:pt x="81" y="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4" name="Google Shape;1704;p77"/>
          <p:cNvGrpSpPr/>
          <p:nvPr/>
        </p:nvGrpSpPr>
        <p:grpSpPr>
          <a:xfrm>
            <a:off x="2420095" y="2983429"/>
            <a:ext cx="445680" cy="407853"/>
            <a:chOff x="2704878" y="4454697"/>
            <a:chExt cx="720000" cy="658889"/>
          </a:xfrm>
        </p:grpSpPr>
        <p:sp>
          <p:nvSpPr>
            <p:cNvPr id="1705" name="Google Shape;1705;p77"/>
            <p:cNvSpPr/>
            <p:nvPr/>
          </p:nvSpPr>
          <p:spPr>
            <a:xfrm>
              <a:off x="2704878" y="4454697"/>
              <a:ext cx="720000" cy="86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77"/>
            <p:cNvSpPr/>
            <p:nvPr/>
          </p:nvSpPr>
          <p:spPr>
            <a:xfrm>
              <a:off x="2824150" y="4749732"/>
              <a:ext cx="484183" cy="135418"/>
            </a:xfrm>
            <a:custGeom>
              <a:rect b="b" l="l" r="r" t="t"/>
              <a:pathLst>
                <a:path extrusionOk="0" h="205" w="735">
                  <a:moveTo>
                    <a:pt x="0" y="0"/>
                  </a:moveTo>
                  <a:cubicBezTo>
                    <a:pt x="75" y="153"/>
                    <a:pt x="75" y="153"/>
                    <a:pt x="75" y="153"/>
                  </a:cubicBezTo>
                  <a:cubicBezTo>
                    <a:pt x="104" y="179"/>
                    <a:pt x="216" y="205"/>
                    <a:pt x="368" y="205"/>
                  </a:cubicBezTo>
                  <a:cubicBezTo>
                    <a:pt x="519" y="205"/>
                    <a:pt x="632" y="179"/>
                    <a:pt x="660" y="153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668" y="31"/>
                    <a:pt x="515" y="47"/>
                    <a:pt x="368" y="47"/>
                  </a:cubicBezTo>
                  <a:cubicBezTo>
                    <a:pt x="221" y="47"/>
                    <a:pt x="67" y="3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77"/>
            <p:cNvSpPr/>
            <p:nvPr/>
          </p:nvSpPr>
          <p:spPr>
            <a:xfrm>
              <a:off x="2939432" y="4986160"/>
              <a:ext cx="253620" cy="127427"/>
            </a:xfrm>
            <a:custGeom>
              <a:rect b="b" l="l" r="r" t="t"/>
              <a:pathLst>
                <a:path extrusionOk="0" h="193" w="385">
                  <a:moveTo>
                    <a:pt x="0" y="0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98" y="178"/>
                    <a:pt x="143" y="193"/>
                    <a:pt x="193" y="193"/>
                  </a:cubicBezTo>
                  <a:cubicBezTo>
                    <a:pt x="243" y="193"/>
                    <a:pt x="287" y="178"/>
                    <a:pt x="309" y="157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4" y="21"/>
                    <a:pt x="274" y="35"/>
                    <a:pt x="193" y="35"/>
                  </a:cubicBezTo>
                  <a:cubicBezTo>
                    <a:pt x="112" y="35"/>
                    <a:pt x="41" y="2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77"/>
            <p:cNvSpPr/>
            <p:nvPr/>
          </p:nvSpPr>
          <p:spPr>
            <a:xfrm>
              <a:off x="2882012" y="4868057"/>
              <a:ext cx="368237" cy="131423"/>
            </a:xfrm>
            <a:custGeom>
              <a:rect b="b" l="l" r="r" t="t"/>
              <a:pathLst>
                <a:path extrusionOk="0" h="199" w="559">
                  <a:moveTo>
                    <a:pt x="0" y="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102" y="180"/>
                    <a:pt x="195" y="199"/>
                    <a:pt x="280" y="199"/>
                  </a:cubicBezTo>
                  <a:cubicBezTo>
                    <a:pt x="364" y="199"/>
                    <a:pt x="457" y="180"/>
                    <a:pt x="486" y="151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556" y="8"/>
                    <a:pt x="556" y="8"/>
                    <a:pt x="556" y="8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02" y="27"/>
                    <a:pt x="389" y="41"/>
                    <a:pt x="280" y="41"/>
                  </a:cubicBezTo>
                  <a:cubicBezTo>
                    <a:pt x="171" y="41"/>
                    <a:pt x="57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77"/>
            <p:cNvSpPr/>
            <p:nvPr/>
          </p:nvSpPr>
          <p:spPr>
            <a:xfrm>
              <a:off x="2710863" y="4516635"/>
              <a:ext cx="710756" cy="140081"/>
            </a:xfrm>
            <a:custGeom>
              <a:rect b="b" l="l" r="r" t="t"/>
              <a:pathLst>
                <a:path extrusionOk="0" h="212" w="1079">
                  <a:moveTo>
                    <a:pt x="540" y="54"/>
                  </a:moveTo>
                  <a:cubicBezTo>
                    <a:pt x="350" y="54"/>
                    <a:pt x="85" y="39"/>
                    <a:pt x="0" y="0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98" y="179"/>
                    <a:pt x="271" y="212"/>
                    <a:pt x="540" y="212"/>
                  </a:cubicBezTo>
                  <a:cubicBezTo>
                    <a:pt x="808" y="212"/>
                    <a:pt x="981" y="179"/>
                    <a:pt x="1005" y="152"/>
                  </a:cubicBezTo>
                  <a:cubicBezTo>
                    <a:pt x="1007" y="147"/>
                    <a:pt x="1007" y="147"/>
                    <a:pt x="1007" y="147"/>
                  </a:cubicBezTo>
                  <a:cubicBezTo>
                    <a:pt x="1007" y="146"/>
                    <a:pt x="1007" y="146"/>
                    <a:pt x="1007" y="146"/>
                  </a:cubicBezTo>
                  <a:cubicBezTo>
                    <a:pt x="1008" y="146"/>
                    <a:pt x="1008" y="146"/>
                    <a:pt x="1008" y="146"/>
                  </a:cubicBezTo>
                  <a:cubicBezTo>
                    <a:pt x="1079" y="0"/>
                    <a:pt x="1079" y="0"/>
                    <a:pt x="1079" y="0"/>
                  </a:cubicBezTo>
                  <a:cubicBezTo>
                    <a:pt x="995" y="39"/>
                    <a:pt x="729" y="54"/>
                    <a:pt x="54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77"/>
            <p:cNvSpPr/>
            <p:nvPr/>
          </p:nvSpPr>
          <p:spPr>
            <a:xfrm>
              <a:off x="2768061" y="4634293"/>
              <a:ext cx="596361" cy="136528"/>
            </a:xfrm>
            <a:custGeom>
              <a:rect b="b" l="l" r="r" t="t"/>
              <a:pathLst>
                <a:path extrusionOk="0" h="207" w="905">
                  <a:moveTo>
                    <a:pt x="453" y="49"/>
                  </a:moveTo>
                  <a:cubicBezTo>
                    <a:pt x="325" y="49"/>
                    <a:pt x="205" y="41"/>
                    <a:pt x="114" y="28"/>
                  </a:cubicBezTo>
                  <a:cubicBezTo>
                    <a:pt x="62" y="20"/>
                    <a:pt x="24" y="10"/>
                    <a:pt x="0" y="0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2"/>
                    <a:pt x="70" y="142"/>
                    <a:pt x="70" y="143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93" y="174"/>
                    <a:pt x="234" y="207"/>
                    <a:pt x="453" y="207"/>
                  </a:cubicBezTo>
                  <a:cubicBezTo>
                    <a:pt x="557" y="207"/>
                    <a:pt x="654" y="199"/>
                    <a:pt x="728" y="186"/>
                  </a:cubicBezTo>
                  <a:cubicBezTo>
                    <a:pt x="794" y="173"/>
                    <a:pt x="825" y="158"/>
                    <a:pt x="833" y="147"/>
                  </a:cubicBezTo>
                  <a:cubicBezTo>
                    <a:pt x="836" y="143"/>
                    <a:pt x="836" y="143"/>
                    <a:pt x="836" y="143"/>
                  </a:cubicBezTo>
                  <a:cubicBezTo>
                    <a:pt x="836" y="142"/>
                    <a:pt x="836" y="142"/>
                    <a:pt x="836" y="141"/>
                  </a:cubicBezTo>
                  <a:cubicBezTo>
                    <a:pt x="836" y="141"/>
                    <a:pt x="836" y="141"/>
                    <a:pt x="836" y="141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881" y="10"/>
                    <a:pt x="843" y="20"/>
                    <a:pt x="791" y="28"/>
                  </a:cubicBezTo>
                  <a:cubicBezTo>
                    <a:pt x="701" y="41"/>
                    <a:pt x="580" y="49"/>
                    <a:pt x="453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1" name="Google Shape;1711;p77"/>
          <p:cNvGrpSpPr/>
          <p:nvPr/>
        </p:nvGrpSpPr>
        <p:grpSpPr>
          <a:xfrm>
            <a:off x="3702366" y="2985387"/>
            <a:ext cx="445549" cy="403935"/>
            <a:chOff x="4852681" y="4457861"/>
            <a:chExt cx="719788" cy="652561"/>
          </a:xfrm>
        </p:grpSpPr>
        <p:sp>
          <p:nvSpPr>
            <p:cNvPr id="1712" name="Google Shape;1712;p77"/>
            <p:cNvSpPr/>
            <p:nvPr/>
          </p:nvSpPr>
          <p:spPr>
            <a:xfrm>
              <a:off x="5209000" y="4739226"/>
              <a:ext cx="363469" cy="371197"/>
            </a:xfrm>
            <a:custGeom>
              <a:rect b="b" l="l" r="r" t="t"/>
              <a:pathLst>
                <a:path extrusionOk="0" h="641" w="629">
                  <a:moveTo>
                    <a:pt x="151" y="561"/>
                  </a:moveTo>
                  <a:cubicBezTo>
                    <a:pt x="290" y="641"/>
                    <a:pt x="468" y="593"/>
                    <a:pt x="548" y="454"/>
                  </a:cubicBezTo>
                  <a:cubicBezTo>
                    <a:pt x="629" y="315"/>
                    <a:pt x="581" y="137"/>
                    <a:pt x="442" y="57"/>
                  </a:cubicBezTo>
                  <a:cubicBezTo>
                    <a:pt x="344" y="0"/>
                    <a:pt x="226" y="7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0" y="399"/>
                    <a:pt x="53" y="504"/>
                    <a:pt x="151" y="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3" name="Google Shape;1713;p77"/>
            <p:cNvSpPr/>
            <p:nvPr/>
          </p:nvSpPr>
          <p:spPr>
            <a:xfrm>
              <a:off x="4852681" y="4739226"/>
              <a:ext cx="363265" cy="371197"/>
            </a:xfrm>
            <a:custGeom>
              <a:rect b="b" l="l" r="r" t="t"/>
              <a:pathLst>
                <a:path extrusionOk="0" h="641" w="629">
                  <a:moveTo>
                    <a:pt x="187" y="57"/>
                  </a:moveTo>
                  <a:cubicBezTo>
                    <a:pt x="48" y="137"/>
                    <a:pt x="0" y="315"/>
                    <a:pt x="80" y="454"/>
                  </a:cubicBezTo>
                  <a:cubicBezTo>
                    <a:pt x="161" y="593"/>
                    <a:pt x="339" y="641"/>
                    <a:pt x="478" y="561"/>
                  </a:cubicBezTo>
                  <a:cubicBezTo>
                    <a:pt x="576" y="504"/>
                    <a:pt x="629" y="399"/>
                    <a:pt x="623" y="293"/>
                  </a:cubicBezTo>
                  <a:cubicBezTo>
                    <a:pt x="623" y="293"/>
                    <a:pt x="623" y="293"/>
                    <a:pt x="623" y="293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02" y="7"/>
                    <a:pt x="285" y="0"/>
                    <a:pt x="18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4" name="Google Shape;1714;p77"/>
            <p:cNvSpPr/>
            <p:nvPr/>
          </p:nvSpPr>
          <p:spPr>
            <a:xfrm>
              <a:off x="5044529" y="4457861"/>
              <a:ext cx="336092" cy="363011"/>
            </a:xfrm>
            <a:custGeom>
              <a:rect b="b" l="l" r="r" t="t"/>
              <a:pathLst>
                <a:path extrusionOk="0" h="627" w="582">
                  <a:moveTo>
                    <a:pt x="582" y="291"/>
                  </a:moveTo>
                  <a:cubicBezTo>
                    <a:pt x="582" y="131"/>
                    <a:pt x="452" y="0"/>
                    <a:pt x="291" y="0"/>
                  </a:cubicBezTo>
                  <a:cubicBezTo>
                    <a:pt x="130" y="0"/>
                    <a:pt x="0" y="131"/>
                    <a:pt x="0" y="291"/>
                  </a:cubicBezTo>
                  <a:cubicBezTo>
                    <a:pt x="0" y="405"/>
                    <a:pt x="65" y="503"/>
                    <a:pt x="159" y="551"/>
                  </a:cubicBezTo>
                  <a:cubicBezTo>
                    <a:pt x="159" y="551"/>
                    <a:pt x="159" y="551"/>
                    <a:pt x="159" y="551"/>
                  </a:cubicBezTo>
                  <a:cubicBezTo>
                    <a:pt x="291" y="627"/>
                    <a:pt x="291" y="627"/>
                    <a:pt x="291" y="627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517" y="503"/>
                    <a:pt x="582" y="405"/>
                    <a:pt x="582" y="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5" name="Google Shape;1715;p77"/>
          <p:cNvGrpSpPr/>
          <p:nvPr/>
        </p:nvGrpSpPr>
        <p:grpSpPr>
          <a:xfrm>
            <a:off x="4984527" y="2975824"/>
            <a:ext cx="445818" cy="423063"/>
            <a:chOff x="7000306" y="4442411"/>
            <a:chExt cx="720224" cy="683463"/>
          </a:xfrm>
        </p:grpSpPr>
        <p:sp>
          <p:nvSpPr>
            <p:cNvPr id="1716" name="Google Shape;1716;p77"/>
            <p:cNvSpPr/>
            <p:nvPr/>
          </p:nvSpPr>
          <p:spPr>
            <a:xfrm>
              <a:off x="7360523" y="4580400"/>
              <a:ext cx="360007" cy="280995"/>
            </a:xfrm>
            <a:custGeom>
              <a:rect b="b" l="l" r="r" t="t"/>
              <a:pathLst>
                <a:path extrusionOk="0" h="548" w="701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77"/>
            <p:cNvSpPr/>
            <p:nvPr/>
          </p:nvSpPr>
          <p:spPr>
            <a:xfrm>
              <a:off x="7359894" y="4796791"/>
              <a:ext cx="281006" cy="329083"/>
            </a:xfrm>
            <a:custGeom>
              <a:rect b="b" l="l" r="r" t="t"/>
              <a:pathLst>
                <a:path extrusionOk="0" h="642" w="547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77"/>
            <p:cNvSpPr/>
            <p:nvPr/>
          </p:nvSpPr>
          <p:spPr>
            <a:xfrm>
              <a:off x="7079935" y="4796791"/>
              <a:ext cx="281006" cy="329083"/>
            </a:xfrm>
            <a:custGeom>
              <a:rect b="b" l="l" r="r" t="t"/>
              <a:pathLst>
                <a:path extrusionOk="0" h="642" w="547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77"/>
            <p:cNvSpPr/>
            <p:nvPr/>
          </p:nvSpPr>
          <p:spPr>
            <a:xfrm>
              <a:off x="7000306" y="4580400"/>
              <a:ext cx="360216" cy="280995"/>
            </a:xfrm>
            <a:custGeom>
              <a:rect b="b" l="l" r="r" t="t"/>
              <a:pathLst>
                <a:path extrusionOk="0" h="548" w="701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77"/>
            <p:cNvSpPr/>
            <p:nvPr/>
          </p:nvSpPr>
          <p:spPr>
            <a:xfrm>
              <a:off x="7228925" y="4442411"/>
              <a:ext cx="262985" cy="354379"/>
            </a:xfrm>
            <a:custGeom>
              <a:rect b="b" l="l" r="r" t="t"/>
              <a:pathLst>
                <a:path extrusionOk="0" h="691" w="512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1" name="Google Shape;1721;p77"/>
          <p:cNvGrpSpPr/>
          <p:nvPr/>
        </p:nvGrpSpPr>
        <p:grpSpPr>
          <a:xfrm>
            <a:off x="5625735" y="2973621"/>
            <a:ext cx="445779" cy="427468"/>
            <a:chOff x="8074325" y="4438852"/>
            <a:chExt cx="720160" cy="690579"/>
          </a:xfrm>
        </p:grpSpPr>
        <p:sp>
          <p:nvSpPr>
            <p:cNvPr id="1722" name="Google Shape;1722;p77"/>
            <p:cNvSpPr/>
            <p:nvPr/>
          </p:nvSpPr>
          <p:spPr>
            <a:xfrm>
              <a:off x="8177523" y="4784253"/>
              <a:ext cx="257327" cy="345178"/>
            </a:xfrm>
            <a:custGeom>
              <a:rect b="b" l="l" r="r" t="t"/>
              <a:pathLst>
                <a:path extrusionOk="0" h="539" w="402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77"/>
            <p:cNvSpPr/>
            <p:nvPr/>
          </p:nvSpPr>
          <p:spPr>
            <a:xfrm>
              <a:off x="8434850" y="4438852"/>
              <a:ext cx="257327" cy="345401"/>
            </a:xfrm>
            <a:custGeom>
              <a:rect b="b" l="l" r="r" t="t"/>
              <a:pathLst>
                <a:path extrusionOk="0" h="539" w="402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77"/>
            <p:cNvSpPr/>
            <p:nvPr/>
          </p:nvSpPr>
          <p:spPr>
            <a:xfrm>
              <a:off x="8434850" y="4663708"/>
              <a:ext cx="359635" cy="240202"/>
            </a:xfrm>
            <a:custGeom>
              <a:rect b="b" l="l" r="r" t="t"/>
              <a:pathLst>
                <a:path extrusionOk="0" h="375" w="562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77"/>
            <p:cNvSpPr/>
            <p:nvPr/>
          </p:nvSpPr>
          <p:spPr>
            <a:xfrm>
              <a:off x="8434850" y="4784253"/>
              <a:ext cx="257327" cy="345178"/>
            </a:xfrm>
            <a:custGeom>
              <a:rect b="b" l="l" r="r" t="t"/>
              <a:pathLst>
                <a:path extrusionOk="0" h="539" w="402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6" name="Google Shape;1726;p77"/>
            <p:cNvSpPr/>
            <p:nvPr/>
          </p:nvSpPr>
          <p:spPr>
            <a:xfrm>
              <a:off x="8074325" y="4663708"/>
              <a:ext cx="360524" cy="240202"/>
            </a:xfrm>
            <a:custGeom>
              <a:rect b="b" l="l" r="r" t="t"/>
              <a:pathLst>
                <a:path extrusionOk="0" h="375" w="563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7" name="Google Shape;1727;p77"/>
            <p:cNvSpPr/>
            <p:nvPr/>
          </p:nvSpPr>
          <p:spPr>
            <a:xfrm>
              <a:off x="8177523" y="4438852"/>
              <a:ext cx="257327" cy="345401"/>
            </a:xfrm>
            <a:custGeom>
              <a:rect b="b" l="l" r="r" t="t"/>
              <a:pathLst>
                <a:path extrusionOk="0" h="539" w="402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8" name="Google Shape;1728;p77"/>
          <p:cNvGrpSpPr/>
          <p:nvPr/>
        </p:nvGrpSpPr>
        <p:grpSpPr>
          <a:xfrm>
            <a:off x="6908080" y="2987570"/>
            <a:ext cx="445629" cy="399565"/>
            <a:chOff x="9878975" y="4425243"/>
            <a:chExt cx="719918" cy="645502"/>
          </a:xfrm>
        </p:grpSpPr>
        <p:sp>
          <p:nvSpPr>
            <p:cNvPr id="1729" name="Google Shape;1729;p77"/>
            <p:cNvSpPr/>
            <p:nvPr/>
          </p:nvSpPr>
          <p:spPr>
            <a:xfrm>
              <a:off x="10225338" y="4708710"/>
              <a:ext cx="373555" cy="362034"/>
            </a:xfrm>
            <a:custGeom>
              <a:rect b="b" l="l" r="r" t="t"/>
              <a:pathLst>
                <a:path extrusionOk="0" h="614" w="635">
                  <a:moveTo>
                    <a:pt x="47" y="160"/>
                  </a:moveTo>
                  <a:cubicBezTo>
                    <a:pt x="9" y="230"/>
                    <a:pt x="0" y="310"/>
                    <a:pt x="20" y="386"/>
                  </a:cubicBezTo>
                  <a:cubicBezTo>
                    <a:pt x="42" y="466"/>
                    <a:pt x="92" y="532"/>
                    <a:pt x="163" y="573"/>
                  </a:cubicBezTo>
                  <a:cubicBezTo>
                    <a:pt x="210" y="600"/>
                    <a:pt x="263" y="614"/>
                    <a:pt x="317" y="614"/>
                  </a:cubicBezTo>
                  <a:cubicBezTo>
                    <a:pt x="426" y="614"/>
                    <a:pt x="528" y="555"/>
                    <a:pt x="583" y="460"/>
                  </a:cubicBezTo>
                  <a:cubicBezTo>
                    <a:pt x="624" y="389"/>
                    <a:pt x="635" y="307"/>
                    <a:pt x="613" y="227"/>
                  </a:cubicBezTo>
                  <a:cubicBezTo>
                    <a:pt x="592" y="148"/>
                    <a:pt x="541" y="82"/>
                    <a:pt x="470" y="41"/>
                  </a:cubicBezTo>
                  <a:cubicBezTo>
                    <a:pt x="426" y="15"/>
                    <a:pt x="376" y="1"/>
                    <a:pt x="325" y="0"/>
                  </a:cubicBezTo>
                  <a:cubicBezTo>
                    <a:pt x="266" y="97"/>
                    <a:pt x="161" y="157"/>
                    <a:pt x="47" y="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77"/>
            <p:cNvSpPr/>
            <p:nvPr/>
          </p:nvSpPr>
          <p:spPr>
            <a:xfrm>
              <a:off x="10067759" y="4425243"/>
              <a:ext cx="361073" cy="361365"/>
            </a:xfrm>
            <a:custGeom>
              <a:rect b="b" l="l" r="r" t="t"/>
              <a:pathLst>
                <a:path extrusionOk="0" h="613" w="614">
                  <a:moveTo>
                    <a:pt x="524" y="89"/>
                  </a:moveTo>
                  <a:cubicBezTo>
                    <a:pt x="466" y="32"/>
                    <a:pt x="389" y="0"/>
                    <a:pt x="307" y="0"/>
                  </a:cubicBezTo>
                  <a:cubicBezTo>
                    <a:pt x="138" y="0"/>
                    <a:pt x="0" y="137"/>
                    <a:pt x="0" y="307"/>
                  </a:cubicBezTo>
                  <a:cubicBezTo>
                    <a:pt x="0" y="358"/>
                    <a:pt x="13" y="408"/>
                    <a:pt x="37" y="453"/>
                  </a:cubicBezTo>
                  <a:cubicBezTo>
                    <a:pt x="151" y="456"/>
                    <a:pt x="256" y="517"/>
                    <a:pt x="315" y="613"/>
                  </a:cubicBezTo>
                  <a:cubicBezTo>
                    <a:pt x="481" y="609"/>
                    <a:pt x="614" y="473"/>
                    <a:pt x="614" y="307"/>
                  </a:cubicBezTo>
                  <a:cubicBezTo>
                    <a:pt x="614" y="225"/>
                    <a:pt x="582" y="147"/>
                    <a:pt x="52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77"/>
            <p:cNvSpPr/>
            <p:nvPr/>
          </p:nvSpPr>
          <p:spPr>
            <a:xfrm>
              <a:off x="9878975" y="4708710"/>
              <a:ext cx="359959" cy="362034"/>
            </a:xfrm>
            <a:custGeom>
              <a:rect b="b" l="l" r="r" t="t"/>
              <a:pathLst>
                <a:path extrusionOk="0" h="614" w="612">
                  <a:moveTo>
                    <a:pt x="612" y="147"/>
                  </a:moveTo>
                  <a:cubicBezTo>
                    <a:pt x="556" y="56"/>
                    <a:pt x="457" y="0"/>
                    <a:pt x="350" y="0"/>
                  </a:cubicBezTo>
                  <a:cubicBezTo>
                    <a:pt x="296" y="0"/>
                    <a:pt x="243" y="14"/>
                    <a:pt x="197" y="41"/>
                  </a:cubicBezTo>
                  <a:cubicBezTo>
                    <a:pt x="50" y="126"/>
                    <a:pt x="0" y="314"/>
                    <a:pt x="84" y="460"/>
                  </a:cubicBezTo>
                  <a:cubicBezTo>
                    <a:pt x="139" y="555"/>
                    <a:pt x="241" y="614"/>
                    <a:pt x="350" y="614"/>
                  </a:cubicBezTo>
                  <a:cubicBezTo>
                    <a:pt x="350" y="614"/>
                    <a:pt x="350" y="614"/>
                    <a:pt x="350" y="614"/>
                  </a:cubicBezTo>
                  <a:cubicBezTo>
                    <a:pt x="404" y="614"/>
                    <a:pt x="457" y="600"/>
                    <a:pt x="504" y="573"/>
                  </a:cubicBezTo>
                  <a:cubicBezTo>
                    <a:pt x="548" y="547"/>
                    <a:pt x="585" y="511"/>
                    <a:pt x="612" y="467"/>
                  </a:cubicBezTo>
                  <a:cubicBezTo>
                    <a:pt x="558" y="368"/>
                    <a:pt x="558" y="246"/>
                    <a:pt x="612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2" name="Google Shape;1732;p77"/>
          <p:cNvGrpSpPr/>
          <p:nvPr/>
        </p:nvGrpSpPr>
        <p:grpSpPr>
          <a:xfrm>
            <a:off x="7549097" y="2976371"/>
            <a:ext cx="445785" cy="421964"/>
            <a:chOff x="10914544" y="4407150"/>
            <a:chExt cx="720170" cy="681687"/>
          </a:xfrm>
        </p:grpSpPr>
        <p:sp>
          <p:nvSpPr>
            <p:cNvPr id="1733" name="Google Shape;1733;p77"/>
            <p:cNvSpPr/>
            <p:nvPr/>
          </p:nvSpPr>
          <p:spPr>
            <a:xfrm>
              <a:off x="10914544" y="4407150"/>
              <a:ext cx="349099" cy="392923"/>
            </a:xfrm>
            <a:custGeom>
              <a:rect b="b" l="l" r="r" t="t"/>
              <a:pathLst>
                <a:path extrusionOk="0" h="712" w="632">
                  <a:moveTo>
                    <a:pt x="138" y="607"/>
                  </a:moveTo>
                  <a:cubicBezTo>
                    <a:pt x="0" y="469"/>
                    <a:pt x="0" y="243"/>
                    <a:pt x="138" y="104"/>
                  </a:cubicBezTo>
                  <a:cubicBezTo>
                    <a:pt x="206" y="37"/>
                    <a:pt x="295" y="0"/>
                    <a:pt x="390" y="0"/>
                  </a:cubicBezTo>
                  <a:cubicBezTo>
                    <a:pt x="480" y="0"/>
                    <a:pt x="566" y="33"/>
                    <a:pt x="632" y="94"/>
                  </a:cubicBezTo>
                  <a:cubicBezTo>
                    <a:pt x="565" y="166"/>
                    <a:pt x="529" y="258"/>
                    <a:pt x="529" y="356"/>
                  </a:cubicBezTo>
                  <a:cubicBezTo>
                    <a:pt x="529" y="454"/>
                    <a:pt x="565" y="546"/>
                    <a:pt x="632" y="617"/>
                  </a:cubicBezTo>
                  <a:cubicBezTo>
                    <a:pt x="566" y="678"/>
                    <a:pt x="480" y="712"/>
                    <a:pt x="390" y="712"/>
                  </a:cubicBezTo>
                  <a:cubicBezTo>
                    <a:pt x="295" y="712"/>
                    <a:pt x="206" y="675"/>
                    <a:pt x="138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77"/>
            <p:cNvSpPr/>
            <p:nvPr/>
          </p:nvSpPr>
          <p:spPr>
            <a:xfrm>
              <a:off x="10933187" y="4759296"/>
              <a:ext cx="393264" cy="329541"/>
            </a:xfrm>
            <a:custGeom>
              <a:rect b="b" l="l" r="r" t="t"/>
              <a:pathLst>
                <a:path extrusionOk="0" h="597" w="712">
                  <a:moveTo>
                    <a:pt x="356" y="102"/>
                  </a:moveTo>
                  <a:cubicBezTo>
                    <a:pt x="454" y="102"/>
                    <a:pt x="546" y="66"/>
                    <a:pt x="618" y="0"/>
                  </a:cubicBezTo>
                  <a:cubicBezTo>
                    <a:pt x="679" y="66"/>
                    <a:pt x="712" y="151"/>
                    <a:pt x="712" y="241"/>
                  </a:cubicBezTo>
                  <a:cubicBezTo>
                    <a:pt x="712" y="337"/>
                    <a:pt x="675" y="426"/>
                    <a:pt x="608" y="493"/>
                  </a:cubicBezTo>
                  <a:cubicBezTo>
                    <a:pt x="541" y="560"/>
                    <a:pt x="451" y="597"/>
                    <a:pt x="356" y="597"/>
                  </a:cubicBezTo>
                  <a:cubicBezTo>
                    <a:pt x="261" y="597"/>
                    <a:pt x="172" y="560"/>
                    <a:pt x="104" y="493"/>
                  </a:cubicBezTo>
                  <a:cubicBezTo>
                    <a:pt x="37" y="426"/>
                    <a:pt x="0" y="337"/>
                    <a:pt x="0" y="241"/>
                  </a:cubicBezTo>
                  <a:cubicBezTo>
                    <a:pt x="0" y="151"/>
                    <a:pt x="34" y="66"/>
                    <a:pt x="95" y="0"/>
                  </a:cubicBezTo>
                  <a:cubicBezTo>
                    <a:pt x="166" y="66"/>
                    <a:pt x="258" y="102"/>
                    <a:pt x="356" y="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5" name="Google Shape;1735;p77"/>
            <p:cNvSpPr/>
            <p:nvPr/>
          </p:nvSpPr>
          <p:spPr>
            <a:xfrm>
              <a:off x="11285615" y="4696357"/>
              <a:ext cx="330458" cy="392479"/>
            </a:xfrm>
            <a:custGeom>
              <a:rect b="b" l="l" r="r" t="t"/>
              <a:pathLst>
                <a:path extrusionOk="0" h="711" w="598">
                  <a:moveTo>
                    <a:pt x="493" y="607"/>
                  </a:moveTo>
                  <a:cubicBezTo>
                    <a:pt x="426" y="674"/>
                    <a:pt x="337" y="711"/>
                    <a:pt x="242" y="711"/>
                  </a:cubicBezTo>
                  <a:cubicBezTo>
                    <a:pt x="152" y="711"/>
                    <a:pt x="66" y="678"/>
                    <a:pt x="0" y="617"/>
                  </a:cubicBezTo>
                  <a:cubicBezTo>
                    <a:pt x="67" y="546"/>
                    <a:pt x="103" y="453"/>
                    <a:pt x="103" y="355"/>
                  </a:cubicBezTo>
                  <a:cubicBezTo>
                    <a:pt x="103" y="258"/>
                    <a:pt x="67" y="165"/>
                    <a:pt x="0" y="94"/>
                  </a:cubicBezTo>
                  <a:cubicBezTo>
                    <a:pt x="66" y="33"/>
                    <a:pt x="152" y="0"/>
                    <a:pt x="242" y="0"/>
                  </a:cubicBezTo>
                  <a:cubicBezTo>
                    <a:pt x="337" y="0"/>
                    <a:pt x="426" y="37"/>
                    <a:pt x="493" y="104"/>
                  </a:cubicBezTo>
                  <a:cubicBezTo>
                    <a:pt x="561" y="171"/>
                    <a:pt x="598" y="260"/>
                    <a:pt x="598" y="355"/>
                  </a:cubicBezTo>
                  <a:cubicBezTo>
                    <a:pt x="598" y="451"/>
                    <a:pt x="561" y="540"/>
                    <a:pt x="493" y="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6" name="Google Shape;1736;p77"/>
            <p:cNvSpPr/>
            <p:nvPr/>
          </p:nvSpPr>
          <p:spPr>
            <a:xfrm>
              <a:off x="11222808" y="4407150"/>
              <a:ext cx="411906" cy="329541"/>
            </a:xfrm>
            <a:custGeom>
              <a:rect b="b" l="l" r="r" t="t"/>
              <a:pathLst>
                <a:path extrusionOk="0" h="597" w="746">
                  <a:moveTo>
                    <a:pt x="356" y="0"/>
                  </a:moveTo>
                  <a:cubicBezTo>
                    <a:pt x="451" y="0"/>
                    <a:pt x="540" y="37"/>
                    <a:pt x="607" y="104"/>
                  </a:cubicBezTo>
                  <a:cubicBezTo>
                    <a:pt x="743" y="240"/>
                    <a:pt x="746" y="458"/>
                    <a:pt x="617" y="597"/>
                  </a:cubicBezTo>
                  <a:cubicBezTo>
                    <a:pt x="546" y="531"/>
                    <a:pt x="454" y="495"/>
                    <a:pt x="356" y="495"/>
                  </a:cubicBezTo>
                  <a:cubicBezTo>
                    <a:pt x="258" y="495"/>
                    <a:pt x="166" y="531"/>
                    <a:pt x="94" y="597"/>
                  </a:cubicBezTo>
                  <a:cubicBezTo>
                    <a:pt x="33" y="531"/>
                    <a:pt x="0" y="446"/>
                    <a:pt x="0" y="356"/>
                  </a:cubicBezTo>
                  <a:cubicBezTo>
                    <a:pt x="0" y="261"/>
                    <a:pt x="37" y="171"/>
                    <a:pt x="104" y="104"/>
                  </a:cubicBezTo>
                  <a:cubicBezTo>
                    <a:pt x="171" y="37"/>
                    <a:pt x="261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7" name="Google Shape;1737;p77"/>
          <p:cNvGrpSpPr/>
          <p:nvPr/>
        </p:nvGrpSpPr>
        <p:grpSpPr>
          <a:xfrm>
            <a:off x="6266887" y="2984485"/>
            <a:ext cx="445805" cy="405735"/>
            <a:chOff x="8843122" y="4420259"/>
            <a:chExt cx="720202" cy="655469"/>
          </a:xfrm>
        </p:grpSpPr>
        <p:sp>
          <p:nvSpPr>
            <p:cNvPr id="1738" name="Google Shape;1738;p77"/>
            <p:cNvSpPr/>
            <p:nvPr/>
          </p:nvSpPr>
          <p:spPr>
            <a:xfrm>
              <a:off x="8843122" y="4664371"/>
              <a:ext cx="351295" cy="411356"/>
            </a:xfrm>
            <a:custGeom>
              <a:rect b="b" l="l" r="r" t="t"/>
              <a:pathLst>
                <a:path extrusionOk="0" h="618" w="530">
                  <a:moveTo>
                    <a:pt x="374" y="277"/>
                  </a:moveTo>
                  <a:cubicBezTo>
                    <a:pt x="280" y="220"/>
                    <a:pt x="216" y="122"/>
                    <a:pt x="203" y="13"/>
                  </a:cubicBezTo>
                  <a:cubicBezTo>
                    <a:pt x="202" y="5"/>
                    <a:pt x="192" y="0"/>
                    <a:pt x="185" y="5"/>
                  </a:cubicBezTo>
                  <a:cubicBezTo>
                    <a:pt x="44" y="104"/>
                    <a:pt x="0" y="297"/>
                    <a:pt x="88" y="449"/>
                  </a:cubicBezTo>
                  <a:cubicBezTo>
                    <a:pt x="148" y="553"/>
                    <a:pt x="259" y="618"/>
                    <a:pt x="380" y="618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428" y="618"/>
                    <a:pt x="477" y="607"/>
                    <a:pt x="521" y="586"/>
                  </a:cubicBezTo>
                  <a:cubicBezTo>
                    <a:pt x="529" y="583"/>
                    <a:pt x="530" y="572"/>
                    <a:pt x="523" y="567"/>
                  </a:cubicBezTo>
                  <a:cubicBezTo>
                    <a:pt x="435" y="501"/>
                    <a:pt x="382" y="397"/>
                    <a:pt x="380" y="287"/>
                  </a:cubicBezTo>
                  <a:cubicBezTo>
                    <a:pt x="380" y="283"/>
                    <a:pt x="378" y="279"/>
                    <a:pt x="374" y="277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9" name="Google Shape;1739;p77"/>
            <p:cNvSpPr/>
            <p:nvPr/>
          </p:nvSpPr>
          <p:spPr>
            <a:xfrm>
              <a:off x="9232824" y="4664371"/>
              <a:ext cx="330500" cy="411356"/>
            </a:xfrm>
            <a:custGeom>
              <a:rect b="b" l="l" r="r" t="t"/>
              <a:pathLst>
                <a:path extrusionOk="0" h="618" w="499">
                  <a:moveTo>
                    <a:pt x="326" y="13"/>
                  </a:moveTo>
                  <a:cubicBezTo>
                    <a:pt x="313" y="122"/>
                    <a:pt x="250" y="220"/>
                    <a:pt x="155" y="277"/>
                  </a:cubicBezTo>
                  <a:cubicBezTo>
                    <a:pt x="152" y="279"/>
                    <a:pt x="149" y="283"/>
                    <a:pt x="149" y="287"/>
                  </a:cubicBezTo>
                  <a:cubicBezTo>
                    <a:pt x="147" y="397"/>
                    <a:pt x="94" y="501"/>
                    <a:pt x="7" y="567"/>
                  </a:cubicBezTo>
                  <a:cubicBezTo>
                    <a:pt x="0" y="572"/>
                    <a:pt x="1" y="583"/>
                    <a:pt x="9" y="586"/>
                  </a:cubicBezTo>
                  <a:cubicBezTo>
                    <a:pt x="53" y="607"/>
                    <a:pt x="101" y="618"/>
                    <a:pt x="150" y="618"/>
                  </a:cubicBezTo>
                  <a:cubicBezTo>
                    <a:pt x="270" y="618"/>
                    <a:pt x="382" y="553"/>
                    <a:pt x="442" y="449"/>
                  </a:cubicBezTo>
                  <a:cubicBezTo>
                    <a:pt x="487" y="371"/>
                    <a:pt x="499" y="281"/>
                    <a:pt x="476" y="194"/>
                  </a:cubicBezTo>
                  <a:cubicBezTo>
                    <a:pt x="455" y="117"/>
                    <a:pt x="409" y="51"/>
                    <a:pt x="344" y="5"/>
                  </a:cubicBezTo>
                  <a:cubicBezTo>
                    <a:pt x="337" y="0"/>
                    <a:pt x="327" y="5"/>
                    <a:pt x="326" y="13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0" name="Google Shape;1740;p77"/>
            <p:cNvSpPr/>
            <p:nvPr/>
          </p:nvSpPr>
          <p:spPr>
            <a:xfrm>
              <a:off x="9108305" y="4859367"/>
              <a:ext cx="210630" cy="182470"/>
            </a:xfrm>
            <a:custGeom>
              <a:rect b="b" l="l" r="r" t="t"/>
              <a:pathLst>
                <a:path extrusionOk="0" h="274" w="318">
                  <a:moveTo>
                    <a:pt x="165" y="271"/>
                  </a:moveTo>
                  <a:cubicBezTo>
                    <a:pt x="253" y="214"/>
                    <a:pt x="309" y="118"/>
                    <a:pt x="317" y="14"/>
                  </a:cubicBezTo>
                  <a:cubicBezTo>
                    <a:pt x="318" y="6"/>
                    <a:pt x="309" y="0"/>
                    <a:pt x="301" y="3"/>
                  </a:cubicBezTo>
                  <a:cubicBezTo>
                    <a:pt x="256" y="23"/>
                    <a:pt x="208" y="33"/>
                    <a:pt x="159" y="33"/>
                  </a:cubicBezTo>
                  <a:cubicBezTo>
                    <a:pt x="110" y="33"/>
                    <a:pt x="61" y="23"/>
                    <a:pt x="16" y="3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9" y="118"/>
                    <a:pt x="65" y="214"/>
                    <a:pt x="152" y="271"/>
                  </a:cubicBezTo>
                  <a:cubicBezTo>
                    <a:pt x="156" y="274"/>
                    <a:pt x="161" y="274"/>
                    <a:pt x="165" y="27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77"/>
            <p:cNvSpPr/>
            <p:nvPr/>
          </p:nvSpPr>
          <p:spPr>
            <a:xfrm>
              <a:off x="8990881" y="4420259"/>
              <a:ext cx="445234" cy="224220"/>
            </a:xfrm>
            <a:custGeom>
              <a:rect b="b" l="l" r="r" t="t"/>
              <a:pathLst>
                <a:path extrusionOk="0" h="337" w="672">
                  <a:moveTo>
                    <a:pt x="336" y="0"/>
                  </a:moveTo>
                  <a:cubicBezTo>
                    <a:pt x="160" y="0"/>
                    <a:pt x="15" y="135"/>
                    <a:pt x="0" y="307"/>
                  </a:cubicBezTo>
                  <a:cubicBezTo>
                    <a:pt x="0" y="315"/>
                    <a:pt x="8" y="322"/>
                    <a:pt x="16" y="318"/>
                  </a:cubicBezTo>
                  <a:cubicBezTo>
                    <a:pt x="60" y="299"/>
                    <a:pt x="108" y="290"/>
                    <a:pt x="156" y="290"/>
                  </a:cubicBezTo>
                  <a:cubicBezTo>
                    <a:pt x="217" y="290"/>
                    <a:pt x="277" y="305"/>
                    <a:pt x="330" y="335"/>
                  </a:cubicBezTo>
                  <a:cubicBezTo>
                    <a:pt x="334" y="337"/>
                    <a:pt x="338" y="337"/>
                    <a:pt x="341" y="335"/>
                  </a:cubicBezTo>
                  <a:cubicBezTo>
                    <a:pt x="395" y="305"/>
                    <a:pt x="455" y="290"/>
                    <a:pt x="516" y="290"/>
                  </a:cubicBezTo>
                  <a:cubicBezTo>
                    <a:pt x="564" y="290"/>
                    <a:pt x="611" y="299"/>
                    <a:pt x="655" y="318"/>
                  </a:cubicBezTo>
                  <a:cubicBezTo>
                    <a:pt x="663" y="321"/>
                    <a:pt x="672" y="315"/>
                    <a:pt x="671" y="307"/>
                  </a:cubicBezTo>
                  <a:cubicBezTo>
                    <a:pt x="656" y="135"/>
                    <a:pt x="511" y="0"/>
                    <a:pt x="33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2" name="Google Shape;1742;p77"/>
            <p:cNvSpPr/>
            <p:nvPr/>
          </p:nvSpPr>
          <p:spPr>
            <a:xfrm>
              <a:off x="8988924" y="4625814"/>
              <a:ext cx="207939" cy="207766"/>
            </a:xfrm>
            <a:custGeom>
              <a:rect b="b" l="l" r="r" t="t"/>
              <a:pathLst>
                <a:path extrusionOk="0" h="312" w="314">
                  <a:moveTo>
                    <a:pt x="147" y="307"/>
                  </a:moveTo>
                  <a:cubicBezTo>
                    <a:pt x="154" y="312"/>
                    <a:pt x="163" y="308"/>
                    <a:pt x="164" y="299"/>
                  </a:cubicBezTo>
                  <a:cubicBezTo>
                    <a:pt x="170" y="251"/>
                    <a:pt x="185" y="203"/>
                    <a:pt x="210" y="161"/>
                  </a:cubicBezTo>
                  <a:cubicBezTo>
                    <a:pt x="234" y="118"/>
                    <a:pt x="268" y="81"/>
                    <a:pt x="307" y="52"/>
                  </a:cubicBezTo>
                  <a:cubicBezTo>
                    <a:pt x="314" y="47"/>
                    <a:pt x="313" y="37"/>
                    <a:pt x="305" y="33"/>
                  </a:cubicBezTo>
                  <a:cubicBezTo>
                    <a:pt x="260" y="11"/>
                    <a:pt x="210" y="0"/>
                    <a:pt x="159" y="0"/>
                  </a:cubicBezTo>
                  <a:cubicBezTo>
                    <a:pt x="104" y="0"/>
                    <a:pt x="49" y="14"/>
                    <a:pt x="0" y="40"/>
                  </a:cubicBezTo>
                  <a:cubicBezTo>
                    <a:pt x="4" y="147"/>
                    <a:pt x="59" y="247"/>
                    <a:pt x="147" y="307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77"/>
            <p:cNvSpPr/>
            <p:nvPr/>
          </p:nvSpPr>
          <p:spPr>
            <a:xfrm>
              <a:off x="9232824" y="4627288"/>
              <a:ext cx="203291" cy="203591"/>
            </a:xfrm>
            <a:custGeom>
              <a:rect b="b" l="l" r="r" t="t"/>
              <a:pathLst>
                <a:path extrusionOk="0" h="306" w="307">
                  <a:moveTo>
                    <a:pt x="9" y="31"/>
                  </a:moveTo>
                  <a:cubicBezTo>
                    <a:pt x="1" y="35"/>
                    <a:pt x="0" y="45"/>
                    <a:pt x="7" y="51"/>
                  </a:cubicBezTo>
                  <a:cubicBezTo>
                    <a:pt x="45" y="79"/>
                    <a:pt x="77" y="116"/>
                    <a:pt x="101" y="158"/>
                  </a:cubicBezTo>
                  <a:cubicBezTo>
                    <a:pt x="126" y="199"/>
                    <a:pt x="141" y="246"/>
                    <a:pt x="147" y="293"/>
                  </a:cubicBezTo>
                  <a:cubicBezTo>
                    <a:pt x="148" y="302"/>
                    <a:pt x="158" y="306"/>
                    <a:pt x="165" y="301"/>
                  </a:cubicBezTo>
                  <a:cubicBezTo>
                    <a:pt x="248" y="243"/>
                    <a:pt x="301" y="149"/>
                    <a:pt x="307" y="46"/>
                  </a:cubicBezTo>
                  <a:cubicBezTo>
                    <a:pt x="307" y="42"/>
                    <a:pt x="305" y="38"/>
                    <a:pt x="301" y="35"/>
                  </a:cubicBezTo>
                  <a:cubicBezTo>
                    <a:pt x="254" y="12"/>
                    <a:pt x="202" y="0"/>
                    <a:pt x="151" y="0"/>
                  </a:cubicBezTo>
                  <a:cubicBezTo>
                    <a:pt x="101" y="0"/>
                    <a:pt x="53" y="11"/>
                    <a:pt x="9" y="3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4" name="Google Shape;1744;p77"/>
          <p:cNvGrpSpPr/>
          <p:nvPr/>
        </p:nvGrpSpPr>
        <p:grpSpPr>
          <a:xfrm>
            <a:off x="3069757" y="2283047"/>
            <a:ext cx="445812" cy="394518"/>
            <a:chOff x="1510757" y="3225422"/>
            <a:chExt cx="720214" cy="637347"/>
          </a:xfrm>
        </p:grpSpPr>
        <p:sp>
          <p:nvSpPr>
            <p:cNvPr id="1745" name="Google Shape;1745;p77"/>
            <p:cNvSpPr/>
            <p:nvPr/>
          </p:nvSpPr>
          <p:spPr>
            <a:xfrm>
              <a:off x="1774546" y="3475620"/>
              <a:ext cx="261417" cy="238347"/>
            </a:xfrm>
            <a:custGeom>
              <a:rect b="b" l="l" r="r" t="t"/>
              <a:pathLst>
                <a:path extrusionOk="0" h="351" w="385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77"/>
            <p:cNvSpPr/>
            <p:nvPr/>
          </p:nvSpPr>
          <p:spPr>
            <a:xfrm>
              <a:off x="2000650" y="3426634"/>
              <a:ext cx="230321" cy="296287"/>
            </a:xfrm>
            <a:custGeom>
              <a:rect b="b" l="l" r="r" t="t"/>
              <a:pathLst>
                <a:path extrusionOk="0" h="436" w="339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77"/>
            <p:cNvSpPr/>
            <p:nvPr/>
          </p:nvSpPr>
          <p:spPr>
            <a:xfrm>
              <a:off x="1774546" y="3225422"/>
              <a:ext cx="211874" cy="236503"/>
            </a:xfrm>
            <a:custGeom>
              <a:rect b="b" l="l" r="r" t="t"/>
              <a:pathLst>
                <a:path extrusionOk="0" h="348" w="312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p77"/>
            <p:cNvSpPr/>
            <p:nvPr/>
          </p:nvSpPr>
          <p:spPr>
            <a:xfrm>
              <a:off x="1951107" y="3243857"/>
              <a:ext cx="274329" cy="218067"/>
            </a:xfrm>
            <a:custGeom>
              <a:rect b="b" l="l" r="r" t="t"/>
              <a:pathLst>
                <a:path extrusionOk="0" h="321" w="404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9" name="Google Shape;1749;p77"/>
            <p:cNvSpPr/>
            <p:nvPr/>
          </p:nvSpPr>
          <p:spPr>
            <a:xfrm>
              <a:off x="1858610" y="3710542"/>
              <a:ext cx="173926" cy="152226"/>
            </a:xfrm>
            <a:custGeom>
              <a:rect b="b" l="l" r="r" t="t"/>
              <a:pathLst>
                <a:path extrusionOk="0" h="224" w="256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p77"/>
            <p:cNvSpPr/>
            <p:nvPr/>
          </p:nvSpPr>
          <p:spPr>
            <a:xfrm>
              <a:off x="1521825" y="3426634"/>
              <a:ext cx="288560" cy="234396"/>
            </a:xfrm>
            <a:custGeom>
              <a:rect b="b" l="l" r="r" t="t"/>
              <a:pathLst>
                <a:path extrusionOk="0" h="345" w="425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1" name="Google Shape;1751;p77"/>
            <p:cNvSpPr/>
            <p:nvPr/>
          </p:nvSpPr>
          <p:spPr>
            <a:xfrm>
              <a:off x="1510757" y="3234903"/>
              <a:ext cx="299628" cy="227021"/>
            </a:xfrm>
            <a:custGeom>
              <a:rect b="b" l="l" r="r" t="t"/>
              <a:pathLst>
                <a:path extrusionOk="0" h="334" w="441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2" name="Google Shape;1752;p77"/>
          <p:cNvGrpSpPr/>
          <p:nvPr/>
        </p:nvGrpSpPr>
        <p:grpSpPr>
          <a:xfrm>
            <a:off x="3761148" y="2300567"/>
            <a:ext cx="445767" cy="359478"/>
            <a:chOff x="2595501" y="3253725"/>
            <a:chExt cx="720141" cy="580739"/>
          </a:xfrm>
        </p:grpSpPr>
        <p:sp>
          <p:nvSpPr>
            <p:cNvPr id="1753" name="Google Shape;1753;p77"/>
            <p:cNvSpPr/>
            <p:nvPr/>
          </p:nvSpPr>
          <p:spPr>
            <a:xfrm>
              <a:off x="2595501" y="3269807"/>
              <a:ext cx="416349" cy="273171"/>
            </a:xfrm>
            <a:custGeom>
              <a:rect b="b" l="l" r="r" t="t"/>
              <a:pathLst>
                <a:path extrusionOk="0" h="472" w="722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77"/>
            <p:cNvSpPr/>
            <p:nvPr/>
          </p:nvSpPr>
          <p:spPr>
            <a:xfrm>
              <a:off x="2903528" y="3560177"/>
              <a:ext cx="374670" cy="273617"/>
            </a:xfrm>
            <a:custGeom>
              <a:rect b="b" l="l" r="r" t="t"/>
              <a:pathLst>
                <a:path extrusionOk="0" h="473" w="65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77"/>
            <p:cNvSpPr/>
            <p:nvPr/>
          </p:nvSpPr>
          <p:spPr>
            <a:xfrm>
              <a:off x="2635397" y="3497189"/>
              <a:ext cx="313600" cy="337276"/>
            </a:xfrm>
            <a:custGeom>
              <a:rect b="b" l="l" r="r" t="t"/>
              <a:pathLst>
                <a:path extrusionOk="0" h="583" w="544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77"/>
            <p:cNvSpPr/>
            <p:nvPr/>
          </p:nvSpPr>
          <p:spPr>
            <a:xfrm>
              <a:off x="2966382" y="3253725"/>
              <a:ext cx="349261" cy="352241"/>
            </a:xfrm>
            <a:custGeom>
              <a:rect b="b" l="l" r="r" t="t"/>
              <a:pathLst>
                <a:path extrusionOk="0" h="609" w="606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7" name="Google Shape;1757;p77"/>
          <p:cNvGrpSpPr/>
          <p:nvPr/>
        </p:nvGrpSpPr>
        <p:grpSpPr>
          <a:xfrm>
            <a:off x="5143819" y="2257535"/>
            <a:ext cx="443879" cy="445541"/>
            <a:chOff x="4764809" y="3184208"/>
            <a:chExt cx="717090" cy="719775"/>
          </a:xfrm>
        </p:grpSpPr>
        <p:sp>
          <p:nvSpPr>
            <p:cNvPr id="1758" name="Google Shape;1758;p77"/>
            <p:cNvSpPr/>
            <p:nvPr/>
          </p:nvSpPr>
          <p:spPr>
            <a:xfrm>
              <a:off x="5143387" y="3232375"/>
              <a:ext cx="338512" cy="556553"/>
            </a:xfrm>
            <a:custGeom>
              <a:rect b="b" l="l" r="r" t="t"/>
              <a:pathLst>
                <a:path extrusionOk="0" h="847" w="517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77"/>
            <p:cNvSpPr/>
            <p:nvPr/>
          </p:nvSpPr>
          <p:spPr>
            <a:xfrm>
              <a:off x="4783248" y="3418197"/>
              <a:ext cx="616697" cy="485785"/>
            </a:xfrm>
            <a:custGeom>
              <a:rect b="b" l="l" r="r" t="t"/>
              <a:pathLst>
                <a:path extrusionOk="0" h="739" w="942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77"/>
            <p:cNvSpPr/>
            <p:nvPr/>
          </p:nvSpPr>
          <p:spPr>
            <a:xfrm>
              <a:off x="4764809" y="3184208"/>
              <a:ext cx="585965" cy="520485"/>
            </a:xfrm>
            <a:custGeom>
              <a:rect b="b" l="l" r="r" t="t"/>
              <a:pathLst>
                <a:path extrusionOk="0" h="792" w="895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1" name="Google Shape;1761;p77"/>
          <p:cNvGrpSpPr/>
          <p:nvPr/>
        </p:nvGrpSpPr>
        <p:grpSpPr>
          <a:xfrm>
            <a:off x="4452495" y="2286500"/>
            <a:ext cx="445746" cy="387612"/>
            <a:chOff x="3680173" y="3231000"/>
            <a:chExt cx="720106" cy="626190"/>
          </a:xfrm>
        </p:grpSpPr>
        <p:sp>
          <p:nvSpPr>
            <p:cNvPr id="1762" name="Google Shape;1762;p77"/>
            <p:cNvSpPr/>
            <p:nvPr/>
          </p:nvSpPr>
          <p:spPr>
            <a:xfrm>
              <a:off x="3680173" y="3232386"/>
              <a:ext cx="468746" cy="451568"/>
            </a:xfrm>
            <a:custGeom>
              <a:rect b="b" l="l" r="r" t="t"/>
              <a:pathLst>
                <a:path extrusionOk="0" h="326" w="341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77"/>
            <p:cNvSpPr/>
            <p:nvPr/>
          </p:nvSpPr>
          <p:spPr>
            <a:xfrm>
              <a:off x="3743529" y="3408162"/>
              <a:ext cx="548171" cy="449028"/>
            </a:xfrm>
            <a:custGeom>
              <a:rect b="b" l="l" r="r" t="t"/>
              <a:pathLst>
                <a:path extrusionOk="0" h="324" w="399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77"/>
            <p:cNvSpPr/>
            <p:nvPr/>
          </p:nvSpPr>
          <p:spPr>
            <a:xfrm>
              <a:off x="4061000" y="3231000"/>
              <a:ext cx="339279" cy="508390"/>
            </a:xfrm>
            <a:custGeom>
              <a:rect b="b" l="l" r="r" t="t"/>
              <a:pathLst>
                <a:path extrusionOk="0" h="367" w="247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5" name="Google Shape;1765;p77"/>
          <p:cNvGrpSpPr/>
          <p:nvPr/>
        </p:nvGrpSpPr>
        <p:grpSpPr>
          <a:xfrm>
            <a:off x="6524582" y="2257496"/>
            <a:ext cx="443283" cy="445620"/>
            <a:chOff x="6931035" y="3184144"/>
            <a:chExt cx="716128" cy="719903"/>
          </a:xfrm>
        </p:grpSpPr>
        <p:sp>
          <p:nvSpPr>
            <p:cNvPr id="1766" name="Google Shape;1766;p77"/>
            <p:cNvSpPr/>
            <p:nvPr/>
          </p:nvSpPr>
          <p:spPr>
            <a:xfrm>
              <a:off x="7304099" y="3430106"/>
              <a:ext cx="343064" cy="228463"/>
            </a:xfrm>
            <a:custGeom>
              <a:rect b="b" l="l" r="r" t="t"/>
              <a:pathLst>
                <a:path extrusionOk="0" h="391" w="59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77"/>
            <p:cNvSpPr/>
            <p:nvPr/>
          </p:nvSpPr>
          <p:spPr>
            <a:xfrm>
              <a:off x="6931035" y="3430106"/>
              <a:ext cx="343548" cy="228463"/>
            </a:xfrm>
            <a:custGeom>
              <a:rect b="b" l="l" r="r" t="t"/>
              <a:pathLst>
                <a:path extrusionOk="0" h="391" w="591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77"/>
            <p:cNvSpPr/>
            <p:nvPr/>
          </p:nvSpPr>
          <p:spPr>
            <a:xfrm>
              <a:off x="7175631" y="3184144"/>
              <a:ext cx="227419" cy="345369"/>
            </a:xfrm>
            <a:custGeom>
              <a:rect b="b" l="l" r="r" t="t"/>
              <a:pathLst>
                <a:path extrusionOk="0" h="591" w="391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77"/>
            <p:cNvSpPr/>
            <p:nvPr/>
          </p:nvSpPr>
          <p:spPr>
            <a:xfrm>
              <a:off x="7175631" y="3558678"/>
              <a:ext cx="227419" cy="345369"/>
            </a:xfrm>
            <a:custGeom>
              <a:rect b="b" l="l" r="r" t="t"/>
              <a:pathLst>
                <a:path extrusionOk="0" h="591" w="391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0" name="Google Shape;1770;p77"/>
          <p:cNvGrpSpPr/>
          <p:nvPr/>
        </p:nvGrpSpPr>
        <p:grpSpPr>
          <a:xfrm>
            <a:off x="5833276" y="2257448"/>
            <a:ext cx="445727" cy="445714"/>
            <a:chOff x="5846429" y="3184067"/>
            <a:chExt cx="720076" cy="720055"/>
          </a:xfrm>
        </p:grpSpPr>
        <p:sp>
          <p:nvSpPr>
            <p:cNvPr id="1771" name="Google Shape;1771;p77"/>
            <p:cNvSpPr/>
            <p:nvPr/>
          </p:nvSpPr>
          <p:spPr>
            <a:xfrm>
              <a:off x="6207893" y="3184067"/>
              <a:ext cx="355998" cy="422879"/>
            </a:xfrm>
            <a:custGeom>
              <a:rect b="b" l="l" r="r" t="t"/>
              <a:pathLst>
                <a:path extrusionOk="0" h="642" w="54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77"/>
            <p:cNvSpPr/>
            <p:nvPr/>
          </p:nvSpPr>
          <p:spPr>
            <a:xfrm>
              <a:off x="5846429" y="3186676"/>
              <a:ext cx="423253" cy="355759"/>
            </a:xfrm>
            <a:custGeom>
              <a:rect b="b" l="l" r="r" t="t"/>
              <a:pathLst>
                <a:path extrusionOk="0" h="540" w="642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77"/>
            <p:cNvSpPr/>
            <p:nvPr/>
          </p:nvSpPr>
          <p:spPr>
            <a:xfrm>
              <a:off x="5849043" y="3481007"/>
              <a:ext cx="355998" cy="423115"/>
            </a:xfrm>
            <a:custGeom>
              <a:rect b="b" l="l" r="r" t="t"/>
              <a:pathLst>
                <a:path extrusionOk="0" h="642" w="54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77"/>
            <p:cNvSpPr/>
            <p:nvPr/>
          </p:nvSpPr>
          <p:spPr>
            <a:xfrm>
              <a:off x="6143252" y="3545755"/>
              <a:ext cx="423253" cy="355759"/>
            </a:xfrm>
            <a:custGeom>
              <a:rect b="b" l="l" r="r" t="t"/>
              <a:pathLst>
                <a:path extrusionOk="0" h="540" w="642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5" name="Google Shape;1775;p77"/>
          <p:cNvGrpSpPr/>
          <p:nvPr/>
        </p:nvGrpSpPr>
        <p:grpSpPr>
          <a:xfrm>
            <a:off x="2520481" y="2257393"/>
            <a:ext cx="303698" cy="445825"/>
            <a:chOff x="655600" y="3183978"/>
            <a:chExt cx="490627" cy="720234"/>
          </a:xfrm>
        </p:grpSpPr>
        <p:sp>
          <p:nvSpPr>
            <p:cNvPr id="1776" name="Google Shape;1776;p77"/>
            <p:cNvSpPr/>
            <p:nvPr/>
          </p:nvSpPr>
          <p:spPr>
            <a:xfrm>
              <a:off x="781315" y="3461564"/>
              <a:ext cx="274086" cy="162243"/>
            </a:xfrm>
            <a:custGeom>
              <a:rect b="b" l="l" r="r" t="t"/>
              <a:pathLst>
                <a:path extrusionOk="0" h="302" w="513">
                  <a:moveTo>
                    <a:pt x="447" y="170"/>
                  </a:moveTo>
                  <a:cubicBezTo>
                    <a:pt x="454" y="167"/>
                    <a:pt x="462" y="168"/>
                    <a:pt x="468" y="172"/>
                  </a:cubicBezTo>
                  <a:cubicBezTo>
                    <a:pt x="474" y="175"/>
                    <a:pt x="478" y="182"/>
                    <a:pt x="479" y="189"/>
                  </a:cubicBezTo>
                  <a:cubicBezTo>
                    <a:pt x="511" y="137"/>
                    <a:pt x="511" y="137"/>
                    <a:pt x="511" y="137"/>
                  </a:cubicBezTo>
                  <a:cubicBezTo>
                    <a:pt x="513" y="133"/>
                    <a:pt x="511" y="127"/>
                    <a:pt x="507" y="125"/>
                  </a:cubicBezTo>
                  <a:cubicBezTo>
                    <a:pt x="466" y="104"/>
                    <a:pt x="418" y="87"/>
                    <a:pt x="363" y="73"/>
                  </a:cubicBezTo>
                  <a:cubicBezTo>
                    <a:pt x="339" y="68"/>
                    <a:pt x="220" y="38"/>
                    <a:pt x="197" y="31"/>
                  </a:cubicBezTo>
                  <a:cubicBezTo>
                    <a:pt x="153" y="20"/>
                    <a:pt x="118" y="10"/>
                    <a:pt x="89" y="1"/>
                  </a:cubicBezTo>
                  <a:cubicBezTo>
                    <a:pt x="85" y="0"/>
                    <a:pt x="80" y="2"/>
                    <a:pt x="78" y="6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4" y="76"/>
                    <a:pt x="51" y="78"/>
                    <a:pt x="49" y="77"/>
                  </a:cubicBezTo>
                  <a:cubicBezTo>
                    <a:pt x="45" y="76"/>
                    <a:pt x="41" y="74"/>
                    <a:pt x="39" y="69"/>
                  </a:cubicBezTo>
                  <a:cubicBezTo>
                    <a:pt x="38" y="67"/>
                    <a:pt x="38" y="64"/>
                    <a:pt x="37" y="61"/>
                  </a:cubicBezTo>
                  <a:cubicBezTo>
                    <a:pt x="35" y="52"/>
                    <a:pt x="27" y="48"/>
                    <a:pt x="19" y="53"/>
                  </a:cubicBezTo>
                  <a:cubicBezTo>
                    <a:pt x="12" y="58"/>
                    <a:pt x="7" y="66"/>
                    <a:pt x="4" y="74"/>
                  </a:cubicBezTo>
                  <a:cubicBezTo>
                    <a:pt x="1" y="83"/>
                    <a:pt x="0" y="93"/>
                    <a:pt x="3" y="101"/>
                  </a:cubicBezTo>
                  <a:cubicBezTo>
                    <a:pt x="6" y="109"/>
                    <a:pt x="15" y="111"/>
                    <a:pt x="22" y="106"/>
                  </a:cubicBezTo>
                  <a:cubicBezTo>
                    <a:pt x="24" y="104"/>
                    <a:pt x="26" y="102"/>
                    <a:pt x="29" y="100"/>
                  </a:cubicBezTo>
                  <a:cubicBezTo>
                    <a:pt x="33" y="97"/>
                    <a:pt x="37" y="98"/>
                    <a:pt x="41" y="100"/>
                  </a:cubicBezTo>
                  <a:cubicBezTo>
                    <a:pt x="44" y="101"/>
                    <a:pt x="44" y="103"/>
                    <a:pt x="45" y="106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8" y="183"/>
                    <a:pt x="21" y="188"/>
                    <a:pt x="25" y="189"/>
                  </a:cubicBezTo>
                  <a:cubicBezTo>
                    <a:pt x="53" y="198"/>
                    <a:pt x="81" y="206"/>
                    <a:pt x="111" y="214"/>
                  </a:cubicBezTo>
                  <a:cubicBezTo>
                    <a:pt x="135" y="220"/>
                    <a:pt x="278" y="256"/>
                    <a:pt x="301" y="261"/>
                  </a:cubicBezTo>
                  <a:cubicBezTo>
                    <a:pt x="346" y="272"/>
                    <a:pt x="380" y="285"/>
                    <a:pt x="404" y="299"/>
                  </a:cubicBezTo>
                  <a:cubicBezTo>
                    <a:pt x="408" y="302"/>
                    <a:pt x="414" y="300"/>
                    <a:pt x="416" y="296"/>
                  </a:cubicBezTo>
                  <a:cubicBezTo>
                    <a:pt x="446" y="245"/>
                    <a:pt x="446" y="245"/>
                    <a:pt x="446" y="245"/>
                  </a:cubicBezTo>
                  <a:cubicBezTo>
                    <a:pt x="439" y="248"/>
                    <a:pt x="432" y="247"/>
                    <a:pt x="425" y="243"/>
                  </a:cubicBezTo>
                  <a:cubicBezTo>
                    <a:pt x="419" y="240"/>
                    <a:pt x="415" y="234"/>
                    <a:pt x="414" y="226"/>
                  </a:cubicBezTo>
                  <a:cubicBezTo>
                    <a:pt x="412" y="216"/>
                    <a:pt x="415" y="204"/>
                    <a:pt x="422" y="193"/>
                  </a:cubicBezTo>
                  <a:cubicBezTo>
                    <a:pt x="428" y="182"/>
                    <a:pt x="437" y="173"/>
                    <a:pt x="447" y="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77"/>
            <p:cNvSpPr/>
            <p:nvPr/>
          </p:nvSpPr>
          <p:spPr>
            <a:xfrm>
              <a:off x="850087" y="3183978"/>
              <a:ext cx="259850" cy="244775"/>
            </a:xfrm>
            <a:custGeom>
              <a:rect b="b" l="l" r="r" t="t"/>
              <a:pathLst>
                <a:path extrusionOk="0" h="456" w="486">
                  <a:moveTo>
                    <a:pt x="0" y="212"/>
                  </a:moveTo>
                  <a:cubicBezTo>
                    <a:pt x="4" y="206"/>
                    <a:pt x="11" y="203"/>
                    <a:pt x="18" y="203"/>
                  </a:cubicBezTo>
                  <a:cubicBezTo>
                    <a:pt x="26" y="203"/>
                    <a:pt x="32" y="206"/>
                    <a:pt x="37" y="212"/>
                  </a:cubicBezTo>
                  <a:cubicBezTo>
                    <a:pt x="44" y="220"/>
                    <a:pt x="48" y="232"/>
                    <a:pt x="47" y="245"/>
                  </a:cubicBezTo>
                  <a:cubicBezTo>
                    <a:pt x="48" y="258"/>
                    <a:pt x="44" y="269"/>
                    <a:pt x="37" y="277"/>
                  </a:cubicBezTo>
                  <a:cubicBezTo>
                    <a:pt x="32" y="283"/>
                    <a:pt x="26" y="286"/>
                    <a:pt x="18" y="286"/>
                  </a:cubicBezTo>
                  <a:cubicBezTo>
                    <a:pt x="11" y="286"/>
                    <a:pt x="4" y="283"/>
                    <a:pt x="0" y="277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36"/>
                    <a:pt x="4" y="340"/>
                    <a:pt x="9" y="340"/>
                  </a:cubicBezTo>
                  <a:cubicBezTo>
                    <a:pt x="31" y="337"/>
                    <a:pt x="55" y="336"/>
                    <a:pt x="83" y="336"/>
                  </a:cubicBezTo>
                  <a:cubicBezTo>
                    <a:pt x="202" y="336"/>
                    <a:pt x="321" y="425"/>
                    <a:pt x="321" y="425"/>
                  </a:cubicBezTo>
                  <a:cubicBezTo>
                    <a:pt x="368" y="456"/>
                    <a:pt x="397" y="454"/>
                    <a:pt x="436" y="417"/>
                  </a:cubicBezTo>
                  <a:cubicBezTo>
                    <a:pt x="436" y="417"/>
                    <a:pt x="486" y="374"/>
                    <a:pt x="486" y="334"/>
                  </a:cubicBezTo>
                  <a:cubicBezTo>
                    <a:pt x="486" y="273"/>
                    <a:pt x="343" y="186"/>
                    <a:pt x="190" y="15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90" y="22"/>
                    <a:pt x="163" y="0"/>
                    <a:pt x="13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2"/>
                    <a:pt x="0" y="49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lnTo>
                    <a:pt x="0" y="2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8" name="Google Shape;1778;p77"/>
            <p:cNvSpPr/>
            <p:nvPr/>
          </p:nvSpPr>
          <p:spPr>
            <a:xfrm>
              <a:off x="655600" y="3264496"/>
              <a:ext cx="213333" cy="294294"/>
            </a:xfrm>
            <a:custGeom>
              <a:rect b="b" l="l" r="r" t="t"/>
              <a:pathLst>
                <a:path extrusionOk="0" h="548" w="399">
                  <a:moveTo>
                    <a:pt x="242" y="541"/>
                  </a:moveTo>
                  <a:cubicBezTo>
                    <a:pt x="262" y="483"/>
                    <a:pt x="262" y="483"/>
                    <a:pt x="262" y="483"/>
                  </a:cubicBezTo>
                  <a:cubicBezTo>
                    <a:pt x="255" y="488"/>
                    <a:pt x="248" y="489"/>
                    <a:pt x="241" y="486"/>
                  </a:cubicBezTo>
                  <a:cubicBezTo>
                    <a:pt x="234" y="484"/>
                    <a:pt x="229" y="479"/>
                    <a:pt x="226" y="472"/>
                  </a:cubicBezTo>
                  <a:cubicBezTo>
                    <a:pt x="222" y="462"/>
                    <a:pt x="223" y="450"/>
                    <a:pt x="227" y="437"/>
                  </a:cubicBezTo>
                  <a:cubicBezTo>
                    <a:pt x="231" y="425"/>
                    <a:pt x="238" y="415"/>
                    <a:pt x="247" y="410"/>
                  </a:cubicBezTo>
                  <a:cubicBezTo>
                    <a:pt x="254" y="406"/>
                    <a:pt x="261" y="405"/>
                    <a:pt x="268" y="407"/>
                  </a:cubicBezTo>
                  <a:cubicBezTo>
                    <a:pt x="275" y="409"/>
                    <a:pt x="280" y="415"/>
                    <a:pt x="283" y="422"/>
                  </a:cubicBezTo>
                  <a:cubicBezTo>
                    <a:pt x="301" y="369"/>
                    <a:pt x="301" y="369"/>
                    <a:pt x="301" y="369"/>
                  </a:cubicBezTo>
                  <a:cubicBezTo>
                    <a:pt x="302" y="364"/>
                    <a:pt x="300" y="359"/>
                    <a:pt x="296" y="358"/>
                  </a:cubicBezTo>
                  <a:cubicBezTo>
                    <a:pt x="238" y="335"/>
                    <a:pt x="219" y="315"/>
                    <a:pt x="219" y="287"/>
                  </a:cubicBezTo>
                  <a:cubicBezTo>
                    <a:pt x="219" y="250"/>
                    <a:pt x="254" y="211"/>
                    <a:pt x="343" y="194"/>
                  </a:cubicBezTo>
                  <a:cubicBezTo>
                    <a:pt x="347" y="193"/>
                    <a:pt x="350" y="190"/>
                    <a:pt x="350" y="186"/>
                  </a:cubicBezTo>
                  <a:cubicBezTo>
                    <a:pt x="350" y="111"/>
                    <a:pt x="350" y="111"/>
                    <a:pt x="350" y="111"/>
                  </a:cubicBezTo>
                  <a:cubicBezTo>
                    <a:pt x="351" y="109"/>
                    <a:pt x="353" y="107"/>
                    <a:pt x="355" y="107"/>
                  </a:cubicBezTo>
                  <a:cubicBezTo>
                    <a:pt x="360" y="106"/>
                    <a:pt x="364" y="107"/>
                    <a:pt x="367" y="111"/>
                  </a:cubicBezTo>
                  <a:cubicBezTo>
                    <a:pt x="369" y="113"/>
                    <a:pt x="370" y="116"/>
                    <a:pt x="371" y="118"/>
                  </a:cubicBezTo>
                  <a:cubicBezTo>
                    <a:pt x="376" y="126"/>
                    <a:pt x="385" y="127"/>
                    <a:pt x="391" y="120"/>
                  </a:cubicBezTo>
                  <a:cubicBezTo>
                    <a:pt x="397" y="113"/>
                    <a:pt x="399" y="104"/>
                    <a:pt x="399" y="95"/>
                  </a:cubicBezTo>
                  <a:cubicBezTo>
                    <a:pt x="399" y="86"/>
                    <a:pt x="397" y="76"/>
                    <a:pt x="391" y="69"/>
                  </a:cubicBezTo>
                  <a:cubicBezTo>
                    <a:pt x="385" y="63"/>
                    <a:pt x="376" y="63"/>
                    <a:pt x="371" y="71"/>
                  </a:cubicBezTo>
                  <a:cubicBezTo>
                    <a:pt x="370" y="73"/>
                    <a:pt x="369" y="76"/>
                    <a:pt x="367" y="78"/>
                  </a:cubicBezTo>
                  <a:cubicBezTo>
                    <a:pt x="364" y="83"/>
                    <a:pt x="360" y="83"/>
                    <a:pt x="355" y="83"/>
                  </a:cubicBezTo>
                  <a:cubicBezTo>
                    <a:pt x="353" y="82"/>
                    <a:pt x="351" y="80"/>
                    <a:pt x="350" y="78"/>
                  </a:cubicBezTo>
                  <a:cubicBezTo>
                    <a:pt x="350" y="9"/>
                    <a:pt x="350" y="9"/>
                    <a:pt x="350" y="9"/>
                  </a:cubicBezTo>
                  <a:cubicBezTo>
                    <a:pt x="350" y="4"/>
                    <a:pt x="346" y="0"/>
                    <a:pt x="341" y="1"/>
                  </a:cubicBezTo>
                  <a:cubicBezTo>
                    <a:pt x="117" y="30"/>
                    <a:pt x="0" y="150"/>
                    <a:pt x="0" y="292"/>
                  </a:cubicBezTo>
                  <a:cubicBezTo>
                    <a:pt x="0" y="428"/>
                    <a:pt x="100" y="499"/>
                    <a:pt x="231" y="546"/>
                  </a:cubicBezTo>
                  <a:cubicBezTo>
                    <a:pt x="236" y="548"/>
                    <a:pt x="240" y="546"/>
                    <a:pt x="242" y="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77"/>
            <p:cNvSpPr/>
            <p:nvPr/>
          </p:nvSpPr>
          <p:spPr>
            <a:xfrm>
              <a:off x="673846" y="3654405"/>
              <a:ext cx="303960" cy="249807"/>
            </a:xfrm>
            <a:custGeom>
              <a:rect b="b" l="l" r="r" t="t"/>
              <a:pathLst>
                <a:path extrusionOk="0" h="465" w="569">
                  <a:moveTo>
                    <a:pt x="520" y="368"/>
                  </a:moveTo>
                  <a:cubicBezTo>
                    <a:pt x="520" y="233"/>
                    <a:pt x="520" y="233"/>
                    <a:pt x="520" y="233"/>
                  </a:cubicBezTo>
                  <a:cubicBezTo>
                    <a:pt x="521" y="231"/>
                    <a:pt x="523" y="229"/>
                    <a:pt x="525" y="229"/>
                  </a:cubicBezTo>
                  <a:cubicBezTo>
                    <a:pt x="530" y="229"/>
                    <a:pt x="534" y="229"/>
                    <a:pt x="537" y="233"/>
                  </a:cubicBezTo>
                  <a:cubicBezTo>
                    <a:pt x="539" y="236"/>
                    <a:pt x="540" y="238"/>
                    <a:pt x="542" y="241"/>
                  </a:cubicBezTo>
                  <a:cubicBezTo>
                    <a:pt x="546" y="248"/>
                    <a:pt x="556" y="249"/>
                    <a:pt x="561" y="242"/>
                  </a:cubicBezTo>
                  <a:cubicBezTo>
                    <a:pt x="567" y="236"/>
                    <a:pt x="569" y="226"/>
                    <a:pt x="569" y="217"/>
                  </a:cubicBezTo>
                  <a:cubicBezTo>
                    <a:pt x="569" y="208"/>
                    <a:pt x="567" y="199"/>
                    <a:pt x="561" y="192"/>
                  </a:cubicBezTo>
                  <a:cubicBezTo>
                    <a:pt x="556" y="185"/>
                    <a:pt x="546" y="186"/>
                    <a:pt x="542" y="194"/>
                  </a:cubicBezTo>
                  <a:cubicBezTo>
                    <a:pt x="540" y="196"/>
                    <a:pt x="539" y="199"/>
                    <a:pt x="537" y="201"/>
                  </a:cubicBezTo>
                  <a:cubicBezTo>
                    <a:pt x="534" y="205"/>
                    <a:pt x="530" y="205"/>
                    <a:pt x="525" y="205"/>
                  </a:cubicBezTo>
                  <a:cubicBezTo>
                    <a:pt x="523" y="205"/>
                    <a:pt x="521" y="203"/>
                    <a:pt x="520" y="201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28"/>
                    <a:pt x="516" y="124"/>
                    <a:pt x="511" y="124"/>
                  </a:cubicBezTo>
                  <a:cubicBezTo>
                    <a:pt x="489" y="127"/>
                    <a:pt x="464" y="129"/>
                    <a:pt x="436" y="129"/>
                  </a:cubicBezTo>
                  <a:cubicBezTo>
                    <a:pt x="317" y="129"/>
                    <a:pt x="154" y="29"/>
                    <a:pt x="154" y="29"/>
                  </a:cubicBezTo>
                  <a:cubicBezTo>
                    <a:pt x="110" y="0"/>
                    <a:pt x="67" y="8"/>
                    <a:pt x="30" y="51"/>
                  </a:cubicBezTo>
                  <a:cubicBezTo>
                    <a:pt x="30" y="51"/>
                    <a:pt x="0" y="88"/>
                    <a:pt x="0" y="130"/>
                  </a:cubicBezTo>
                  <a:cubicBezTo>
                    <a:pt x="0" y="194"/>
                    <a:pt x="169" y="278"/>
                    <a:pt x="330" y="309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43"/>
                    <a:pt x="357" y="465"/>
                    <a:pt x="390" y="465"/>
                  </a:cubicBezTo>
                  <a:cubicBezTo>
                    <a:pt x="460" y="465"/>
                    <a:pt x="460" y="465"/>
                    <a:pt x="460" y="465"/>
                  </a:cubicBezTo>
                  <a:cubicBezTo>
                    <a:pt x="493" y="465"/>
                    <a:pt x="520" y="443"/>
                    <a:pt x="520" y="416"/>
                  </a:cubicBezTo>
                  <a:cubicBezTo>
                    <a:pt x="520" y="368"/>
                    <a:pt x="520" y="368"/>
                    <a:pt x="520" y="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77"/>
            <p:cNvSpPr/>
            <p:nvPr/>
          </p:nvSpPr>
          <p:spPr>
            <a:xfrm>
              <a:off x="959159" y="3535238"/>
              <a:ext cx="187068" cy="287248"/>
            </a:xfrm>
            <a:custGeom>
              <a:rect b="b" l="l" r="r" t="t"/>
              <a:pathLst>
                <a:path extrusionOk="0" h="535" w="350">
                  <a:moveTo>
                    <a:pt x="201" y="3"/>
                  </a:moveTo>
                  <a:cubicBezTo>
                    <a:pt x="197" y="0"/>
                    <a:pt x="192" y="2"/>
                    <a:pt x="190" y="6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48" y="74"/>
                    <a:pt x="146" y="75"/>
                    <a:pt x="143" y="74"/>
                  </a:cubicBezTo>
                  <a:cubicBezTo>
                    <a:pt x="139" y="72"/>
                    <a:pt x="135" y="70"/>
                    <a:pt x="135" y="64"/>
                  </a:cubicBezTo>
                  <a:cubicBezTo>
                    <a:pt x="135" y="62"/>
                    <a:pt x="135" y="59"/>
                    <a:pt x="135" y="56"/>
                  </a:cubicBezTo>
                  <a:cubicBezTo>
                    <a:pt x="135" y="47"/>
                    <a:pt x="127" y="41"/>
                    <a:pt x="119" y="44"/>
                  </a:cubicBezTo>
                  <a:cubicBezTo>
                    <a:pt x="111" y="47"/>
                    <a:pt x="104" y="55"/>
                    <a:pt x="100" y="62"/>
                  </a:cubicBezTo>
                  <a:cubicBezTo>
                    <a:pt x="95" y="70"/>
                    <a:pt x="92" y="79"/>
                    <a:pt x="93" y="88"/>
                  </a:cubicBezTo>
                  <a:cubicBezTo>
                    <a:pt x="95" y="96"/>
                    <a:pt x="103" y="101"/>
                    <a:pt x="111" y="97"/>
                  </a:cubicBezTo>
                  <a:cubicBezTo>
                    <a:pt x="114" y="95"/>
                    <a:pt x="116" y="94"/>
                    <a:pt x="119" y="92"/>
                  </a:cubicBezTo>
                  <a:cubicBezTo>
                    <a:pt x="123" y="90"/>
                    <a:pt x="127" y="92"/>
                    <a:pt x="131" y="95"/>
                  </a:cubicBezTo>
                  <a:cubicBezTo>
                    <a:pt x="133" y="96"/>
                    <a:pt x="133" y="99"/>
                    <a:pt x="133" y="101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1" y="171"/>
                    <a:pt x="92" y="176"/>
                    <a:pt x="96" y="179"/>
                  </a:cubicBezTo>
                  <a:cubicBezTo>
                    <a:pt x="123" y="201"/>
                    <a:pt x="131" y="223"/>
                    <a:pt x="131" y="240"/>
                  </a:cubicBezTo>
                  <a:cubicBezTo>
                    <a:pt x="131" y="283"/>
                    <a:pt x="96" y="324"/>
                    <a:pt x="7" y="342"/>
                  </a:cubicBezTo>
                  <a:cubicBezTo>
                    <a:pt x="3" y="342"/>
                    <a:pt x="0" y="346"/>
                    <a:pt x="0" y="35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4" y="401"/>
                    <a:pt x="11" y="397"/>
                    <a:pt x="19" y="397"/>
                  </a:cubicBezTo>
                  <a:cubicBezTo>
                    <a:pt x="26" y="397"/>
                    <a:pt x="33" y="401"/>
                    <a:pt x="37" y="406"/>
                  </a:cubicBezTo>
                  <a:cubicBezTo>
                    <a:pt x="44" y="415"/>
                    <a:pt x="48" y="426"/>
                    <a:pt x="48" y="439"/>
                  </a:cubicBezTo>
                  <a:cubicBezTo>
                    <a:pt x="48" y="452"/>
                    <a:pt x="44" y="464"/>
                    <a:pt x="37" y="472"/>
                  </a:cubicBezTo>
                  <a:cubicBezTo>
                    <a:pt x="33" y="478"/>
                    <a:pt x="26" y="481"/>
                    <a:pt x="19" y="481"/>
                  </a:cubicBezTo>
                  <a:cubicBezTo>
                    <a:pt x="11" y="481"/>
                    <a:pt x="4" y="478"/>
                    <a:pt x="0" y="472"/>
                  </a:cubicBezTo>
                  <a:cubicBezTo>
                    <a:pt x="0" y="526"/>
                    <a:pt x="0" y="526"/>
                    <a:pt x="0" y="526"/>
                  </a:cubicBezTo>
                  <a:cubicBezTo>
                    <a:pt x="0" y="531"/>
                    <a:pt x="4" y="535"/>
                    <a:pt x="9" y="535"/>
                  </a:cubicBezTo>
                  <a:cubicBezTo>
                    <a:pt x="245" y="503"/>
                    <a:pt x="350" y="374"/>
                    <a:pt x="350" y="237"/>
                  </a:cubicBezTo>
                  <a:cubicBezTo>
                    <a:pt x="350" y="143"/>
                    <a:pt x="301" y="62"/>
                    <a:pt x="201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1" name="Google Shape;1781;p77"/>
          <p:cNvGrpSpPr/>
          <p:nvPr/>
        </p:nvGrpSpPr>
        <p:grpSpPr>
          <a:xfrm>
            <a:off x="7213443" y="2257509"/>
            <a:ext cx="189785" cy="445592"/>
            <a:chOff x="8011692" y="3184166"/>
            <a:chExt cx="306600" cy="719859"/>
          </a:xfrm>
        </p:grpSpPr>
        <p:sp>
          <p:nvSpPr>
            <p:cNvPr id="1782" name="Google Shape;1782;p77"/>
            <p:cNvSpPr/>
            <p:nvPr/>
          </p:nvSpPr>
          <p:spPr>
            <a:xfrm>
              <a:off x="8011692" y="3885096"/>
              <a:ext cx="306496" cy="18928"/>
            </a:xfrm>
            <a:custGeom>
              <a:rect b="b" l="l" r="r" t="t"/>
              <a:pathLst>
                <a:path extrusionOk="0" h="35" w="569">
                  <a:moveTo>
                    <a:pt x="569" y="13"/>
                  </a:moveTo>
                  <a:cubicBezTo>
                    <a:pt x="569" y="19"/>
                    <a:pt x="562" y="23"/>
                    <a:pt x="554" y="24"/>
                  </a:cubicBezTo>
                  <a:cubicBezTo>
                    <a:pt x="520" y="28"/>
                    <a:pt x="430" y="35"/>
                    <a:pt x="284" y="35"/>
                  </a:cubicBezTo>
                  <a:cubicBezTo>
                    <a:pt x="134" y="35"/>
                    <a:pt x="47" y="28"/>
                    <a:pt x="14" y="24"/>
                  </a:cubicBezTo>
                  <a:cubicBezTo>
                    <a:pt x="6" y="23"/>
                    <a:pt x="0" y="19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9" y="0"/>
                    <a:pt x="569" y="0"/>
                    <a:pt x="569" y="0"/>
                  </a:cubicBezTo>
                  <a:lnTo>
                    <a:pt x="569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77"/>
            <p:cNvSpPr/>
            <p:nvPr/>
          </p:nvSpPr>
          <p:spPr>
            <a:xfrm>
              <a:off x="8011692" y="3184166"/>
              <a:ext cx="306496" cy="40025"/>
            </a:xfrm>
            <a:custGeom>
              <a:rect b="b" l="l" r="r" t="t"/>
              <a:pathLst>
                <a:path extrusionOk="0" h="74" w="569">
                  <a:moveTo>
                    <a:pt x="372" y="32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72" y="14"/>
                    <a:pt x="360" y="6"/>
                    <a:pt x="345" y="4"/>
                  </a:cubicBezTo>
                  <a:cubicBezTo>
                    <a:pt x="325" y="2"/>
                    <a:pt x="316" y="0"/>
                    <a:pt x="287" y="0"/>
                  </a:cubicBezTo>
                  <a:cubicBezTo>
                    <a:pt x="255" y="0"/>
                    <a:pt x="247" y="2"/>
                    <a:pt x="228" y="4"/>
                  </a:cubicBezTo>
                  <a:cubicBezTo>
                    <a:pt x="212" y="5"/>
                    <a:pt x="201" y="14"/>
                    <a:pt x="201" y="24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6"/>
                    <a:pt x="195" y="40"/>
                    <a:pt x="188" y="41"/>
                  </a:cubicBezTo>
                  <a:cubicBezTo>
                    <a:pt x="108" y="43"/>
                    <a:pt x="36" y="48"/>
                    <a:pt x="13" y="50"/>
                  </a:cubicBezTo>
                  <a:cubicBezTo>
                    <a:pt x="6" y="51"/>
                    <a:pt x="0" y="55"/>
                    <a:pt x="0" y="6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569" y="55"/>
                    <a:pt x="563" y="51"/>
                    <a:pt x="555" y="50"/>
                  </a:cubicBezTo>
                  <a:cubicBezTo>
                    <a:pt x="533" y="47"/>
                    <a:pt x="464" y="43"/>
                    <a:pt x="385" y="41"/>
                  </a:cubicBezTo>
                  <a:cubicBezTo>
                    <a:pt x="378" y="40"/>
                    <a:pt x="372" y="36"/>
                    <a:pt x="372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77"/>
            <p:cNvSpPr txBox="1"/>
            <p:nvPr/>
          </p:nvSpPr>
          <p:spPr>
            <a:xfrm>
              <a:off x="8011692" y="3395332"/>
              <a:ext cx="306600" cy="1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77"/>
            <p:cNvSpPr txBox="1"/>
            <p:nvPr/>
          </p:nvSpPr>
          <p:spPr>
            <a:xfrm>
              <a:off x="8011692" y="3231683"/>
              <a:ext cx="306600" cy="15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77"/>
            <p:cNvSpPr txBox="1"/>
            <p:nvPr/>
          </p:nvSpPr>
          <p:spPr>
            <a:xfrm>
              <a:off x="8011692" y="3718293"/>
              <a:ext cx="306600" cy="15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77"/>
            <p:cNvSpPr txBox="1"/>
            <p:nvPr/>
          </p:nvSpPr>
          <p:spPr>
            <a:xfrm>
              <a:off x="8011692" y="3556812"/>
              <a:ext cx="306600" cy="1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8" name="Google Shape;1788;p77"/>
          <p:cNvGrpSpPr/>
          <p:nvPr/>
        </p:nvGrpSpPr>
        <p:grpSpPr>
          <a:xfrm>
            <a:off x="7648230" y="2257259"/>
            <a:ext cx="246199" cy="445516"/>
            <a:chOff x="4556125" y="630237"/>
            <a:chExt cx="3081338" cy="5568950"/>
          </a:xfrm>
        </p:grpSpPr>
        <p:sp>
          <p:nvSpPr>
            <p:cNvPr id="1789" name="Google Shape;1789;p77"/>
            <p:cNvSpPr/>
            <p:nvPr/>
          </p:nvSpPr>
          <p:spPr>
            <a:xfrm>
              <a:off x="4756150" y="630237"/>
              <a:ext cx="2397126" cy="1016000"/>
            </a:xfrm>
            <a:custGeom>
              <a:rect b="b" l="l" r="r" t="t"/>
              <a:pathLst>
                <a:path extrusionOk="0" h="233" w="550">
                  <a:moveTo>
                    <a:pt x="88" y="233"/>
                  </a:moveTo>
                  <a:cubicBezTo>
                    <a:pt x="49" y="233"/>
                    <a:pt x="14" y="205"/>
                    <a:pt x="7" y="165"/>
                  </a:cubicBezTo>
                  <a:cubicBezTo>
                    <a:pt x="0" y="120"/>
                    <a:pt x="30" y="78"/>
                    <a:pt x="74" y="71"/>
                  </a:cubicBezTo>
                  <a:cubicBezTo>
                    <a:pt x="448" y="8"/>
                    <a:pt x="448" y="8"/>
                    <a:pt x="448" y="8"/>
                  </a:cubicBezTo>
                  <a:cubicBezTo>
                    <a:pt x="492" y="0"/>
                    <a:pt x="535" y="30"/>
                    <a:pt x="542" y="75"/>
                  </a:cubicBezTo>
                  <a:cubicBezTo>
                    <a:pt x="550" y="120"/>
                    <a:pt x="520" y="162"/>
                    <a:pt x="475" y="169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3"/>
                    <a:pt x="92" y="233"/>
                    <a:pt x="88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77"/>
            <p:cNvSpPr/>
            <p:nvPr/>
          </p:nvSpPr>
          <p:spPr>
            <a:xfrm>
              <a:off x="4556125" y="1357312"/>
              <a:ext cx="3081338" cy="1135062"/>
            </a:xfrm>
            <a:custGeom>
              <a:rect b="b" l="l" r="r" t="t"/>
              <a:pathLst>
                <a:path extrusionOk="0" h="260" w="707">
                  <a:moveTo>
                    <a:pt x="88" y="260"/>
                  </a:moveTo>
                  <a:cubicBezTo>
                    <a:pt x="49" y="260"/>
                    <a:pt x="14" y="232"/>
                    <a:pt x="7" y="192"/>
                  </a:cubicBezTo>
                  <a:cubicBezTo>
                    <a:pt x="0" y="147"/>
                    <a:pt x="30" y="105"/>
                    <a:pt x="74" y="97"/>
                  </a:cubicBezTo>
                  <a:cubicBezTo>
                    <a:pt x="605" y="7"/>
                    <a:pt x="605" y="7"/>
                    <a:pt x="605" y="7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1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0"/>
                    <a:pt x="88" y="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77"/>
            <p:cNvSpPr/>
            <p:nvPr/>
          </p:nvSpPr>
          <p:spPr>
            <a:xfrm>
              <a:off x="4556125" y="2168525"/>
              <a:ext cx="3081338" cy="1139825"/>
            </a:xfrm>
            <a:custGeom>
              <a:rect b="b" l="l" r="r" t="t"/>
              <a:pathLst>
                <a:path extrusionOk="0" h="261" w="707">
                  <a:moveTo>
                    <a:pt x="88" y="261"/>
                  </a:moveTo>
                  <a:cubicBezTo>
                    <a:pt x="49" y="261"/>
                    <a:pt x="14" y="232"/>
                    <a:pt x="7" y="192"/>
                  </a:cubicBezTo>
                  <a:cubicBezTo>
                    <a:pt x="0" y="148"/>
                    <a:pt x="30" y="105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2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p77"/>
            <p:cNvSpPr/>
            <p:nvPr/>
          </p:nvSpPr>
          <p:spPr>
            <a:xfrm>
              <a:off x="4556125" y="2981325"/>
              <a:ext cx="3081338" cy="1138237"/>
            </a:xfrm>
            <a:custGeom>
              <a:rect b="b" l="l" r="r" t="t"/>
              <a:pathLst>
                <a:path extrusionOk="0" h="261" w="707">
                  <a:moveTo>
                    <a:pt x="88" y="261"/>
                  </a:moveTo>
                  <a:cubicBezTo>
                    <a:pt x="49" y="261"/>
                    <a:pt x="14" y="233"/>
                    <a:pt x="7" y="193"/>
                  </a:cubicBezTo>
                  <a:cubicBezTo>
                    <a:pt x="0" y="148"/>
                    <a:pt x="30" y="106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1"/>
                    <a:pt x="699" y="75"/>
                  </a:cubicBezTo>
                  <a:cubicBezTo>
                    <a:pt x="707" y="120"/>
                    <a:pt x="677" y="162"/>
                    <a:pt x="632" y="170"/>
                  </a:cubicBezTo>
                  <a:cubicBezTo>
                    <a:pt x="102" y="260"/>
                    <a:pt x="102" y="260"/>
                    <a:pt x="102" y="260"/>
                  </a:cubicBezTo>
                  <a:cubicBezTo>
                    <a:pt x="97" y="261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p77"/>
            <p:cNvSpPr/>
            <p:nvPr/>
          </p:nvSpPr>
          <p:spPr>
            <a:xfrm>
              <a:off x="4830762" y="4476750"/>
              <a:ext cx="2535237" cy="1722437"/>
            </a:xfrm>
            <a:custGeom>
              <a:rect b="b" l="l" r="r" t="t"/>
              <a:pathLst>
                <a:path extrusionOk="0" h="395" w="582">
                  <a:moveTo>
                    <a:pt x="55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52"/>
                    <a:pt x="72" y="234"/>
                    <a:pt x="166" y="250"/>
                  </a:cubicBezTo>
                  <a:cubicBezTo>
                    <a:pt x="164" y="253"/>
                    <a:pt x="164" y="256"/>
                    <a:pt x="164" y="259"/>
                  </a:cubicBezTo>
                  <a:cubicBezTo>
                    <a:pt x="164" y="273"/>
                    <a:pt x="175" y="284"/>
                    <a:pt x="188" y="284"/>
                  </a:cubicBezTo>
                  <a:cubicBezTo>
                    <a:pt x="190" y="284"/>
                    <a:pt x="190" y="284"/>
                    <a:pt x="190" y="284"/>
                  </a:cubicBezTo>
                  <a:cubicBezTo>
                    <a:pt x="180" y="287"/>
                    <a:pt x="173" y="296"/>
                    <a:pt x="173" y="308"/>
                  </a:cubicBezTo>
                  <a:cubicBezTo>
                    <a:pt x="173" y="321"/>
                    <a:pt x="184" y="332"/>
                    <a:pt x="197" y="332"/>
                  </a:cubicBezTo>
                  <a:cubicBezTo>
                    <a:pt x="186" y="334"/>
                    <a:pt x="177" y="344"/>
                    <a:pt x="177" y="356"/>
                  </a:cubicBezTo>
                  <a:cubicBezTo>
                    <a:pt x="177" y="370"/>
                    <a:pt x="188" y="381"/>
                    <a:pt x="202" y="381"/>
                  </a:cubicBezTo>
                  <a:cubicBezTo>
                    <a:pt x="218" y="381"/>
                    <a:pt x="218" y="381"/>
                    <a:pt x="218" y="381"/>
                  </a:cubicBezTo>
                  <a:cubicBezTo>
                    <a:pt x="232" y="390"/>
                    <a:pt x="259" y="395"/>
                    <a:pt x="289" y="395"/>
                  </a:cubicBezTo>
                  <a:cubicBezTo>
                    <a:pt x="319" y="395"/>
                    <a:pt x="346" y="390"/>
                    <a:pt x="360" y="381"/>
                  </a:cubicBezTo>
                  <a:cubicBezTo>
                    <a:pt x="379" y="381"/>
                    <a:pt x="379" y="381"/>
                    <a:pt x="379" y="381"/>
                  </a:cubicBezTo>
                  <a:cubicBezTo>
                    <a:pt x="393" y="381"/>
                    <a:pt x="404" y="370"/>
                    <a:pt x="404" y="356"/>
                  </a:cubicBezTo>
                  <a:cubicBezTo>
                    <a:pt x="404" y="344"/>
                    <a:pt x="395" y="335"/>
                    <a:pt x="384" y="332"/>
                  </a:cubicBezTo>
                  <a:cubicBezTo>
                    <a:pt x="398" y="332"/>
                    <a:pt x="409" y="321"/>
                    <a:pt x="409" y="308"/>
                  </a:cubicBezTo>
                  <a:cubicBezTo>
                    <a:pt x="409" y="296"/>
                    <a:pt x="401" y="287"/>
                    <a:pt x="391" y="284"/>
                  </a:cubicBezTo>
                  <a:cubicBezTo>
                    <a:pt x="392" y="284"/>
                    <a:pt x="392" y="284"/>
                    <a:pt x="392" y="284"/>
                  </a:cubicBezTo>
                  <a:cubicBezTo>
                    <a:pt x="406" y="284"/>
                    <a:pt x="417" y="273"/>
                    <a:pt x="417" y="259"/>
                  </a:cubicBezTo>
                  <a:cubicBezTo>
                    <a:pt x="417" y="256"/>
                    <a:pt x="416" y="253"/>
                    <a:pt x="415" y="250"/>
                  </a:cubicBezTo>
                  <a:cubicBezTo>
                    <a:pt x="510" y="234"/>
                    <a:pt x="582" y="153"/>
                    <a:pt x="582" y="54"/>
                  </a:cubicBezTo>
                  <a:cubicBezTo>
                    <a:pt x="582" y="31"/>
                    <a:pt x="582" y="31"/>
                    <a:pt x="582" y="31"/>
                  </a:cubicBezTo>
                  <a:cubicBezTo>
                    <a:pt x="582" y="14"/>
                    <a:pt x="567" y="0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77"/>
            <p:cNvSpPr/>
            <p:nvPr/>
          </p:nvSpPr>
          <p:spPr>
            <a:xfrm>
              <a:off x="5078412" y="4067175"/>
              <a:ext cx="714375" cy="322262"/>
            </a:xfrm>
            <a:custGeom>
              <a:rect b="b" l="l" r="r" t="t"/>
              <a:pathLst>
                <a:path extrusionOk="0" h="74" w="164">
                  <a:moveTo>
                    <a:pt x="164" y="67"/>
                  </a:moveTo>
                  <a:cubicBezTo>
                    <a:pt x="164" y="12"/>
                    <a:pt x="164" y="12"/>
                    <a:pt x="164" y="12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1"/>
                    <a:pt x="3" y="74"/>
                    <a:pt x="8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60" y="74"/>
                    <a:pt x="164" y="71"/>
                    <a:pt x="164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77"/>
            <p:cNvSpPr/>
            <p:nvPr/>
          </p:nvSpPr>
          <p:spPr>
            <a:xfrm>
              <a:off x="6389687" y="3844925"/>
              <a:ext cx="715962" cy="544512"/>
            </a:xfrm>
            <a:custGeom>
              <a:rect b="b" l="l" r="r" t="t"/>
              <a:pathLst>
                <a:path extrusionOk="0" h="125" w="164">
                  <a:moveTo>
                    <a:pt x="164" y="118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3" y="26"/>
                    <a:pt x="0" y="31"/>
                    <a:pt x="0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2"/>
                    <a:pt x="3" y="125"/>
                    <a:pt x="8" y="125"/>
                  </a:cubicBezTo>
                  <a:cubicBezTo>
                    <a:pt x="156" y="125"/>
                    <a:pt x="156" y="125"/>
                    <a:pt x="156" y="125"/>
                  </a:cubicBezTo>
                  <a:cubicBezTo>
                    <a:pt x="160" y="125"/>
                    <a:pt x="164" y="122"/>
                    <a:pt x="16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6" name="Google Shape;1796;p77"/>
          <p:cNvGrpSpPr/>
          <p:nvPr/>
        </p:nvGrpSpPr>
        <p:grpSpPr>
          <a:xfrm>
            <a:off x="1829253" y="2257459"/>
            <a:ext cx="445768" cy="445697"/>
            <a:chOff x="1674084" y="3214987"/>
            <a:chExt cx="720142" cy="720027"/>
          </a:xfrm>
        </p:grpSpPr>
        <p:sp>
          <p:nvSpPr>
            <p:cNvPr id="1797" name="Google Shape;1797;p77"/>
            <p:cNvSpPr/>
            <p:nvPr/>
          </p:nvSpPr>
          <p:spPr>
            <a:xfrm>
              <a:off x="1674084" y="3354958"/>
              <a:ext cx="179880" cy="213215"/>
            </a:xfrm>
            <a:custGeom>
              <a:rect b="b" l="l" r="r" t="t"/>
              <a:pathLst>
                <a:path extrusionOk="0" h="242" w="204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p77"/>
            <p:cNvSpPr/>
            <p:nvPr/>
          </p:nvSpPr>
          <p:spPr>
            <a:xfrm>
              <a:off x="1674084" y="3534654"/>
              <a:ext cx="179880" cy="213525"/>
            </a:xfrm>
            <a:custGeom>
              <a:rect b="b" l="l" r="r" t="t"/>
              <a:pathLst>
                <a:path extrusionOk="0" h="242" w="204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77"/>
            <p:cNvSpPr/>
            <p:nvPr/>
          </p:nvSpPr>
          <p:spPr>
            <a:xfrm>
              <a:off x="1861110" y="3214987"/>
              <a:ext cx="212190" cy="179696"/>
            </a:xfrm>
            <a:custGeom>
              <a:rect b="b" l="l" r="r" t="t"/>
              <a:pathLst>
                <a:path extrusionOk="0" h="204" w="241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77"/>
            <p:cNvSpPr/>
            <p:nvPr/>
          </p:nvSpPr>
          <p:spPr>
            <a:xfrm>
              <a:off x="2040679" y="3214987"/>
              <a:ext cx="213433" cy="179696"/>
            </a:xfrm>
            <a:custGeom>
              <a:rect b="b" l="l" r="r" t="t"/>
              <a:pathLst>
                <a:path extrusionOk="0" h="204" w="242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77"/>
            <p:cNvSpPr/>
            <p:nvPr/>
          </p:nvSpPr>
          <p:spPr>
            <a:xfrm>
              <a:off x="1674084" y="3714660"/>
              <a:ext cx="173666" cy="220353"/>
            </a:xfrm>
            <a:custGeom>
              <a:rect b="b" l="l" r="r" t="t"/>
              <a:pathLst>
                <a:path extrusionOk="0" h="250" w="197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77"/>
            <p:cNvSpPr/>
            <p:nvPr/>
          </p:nvSpPr>
          <p:spPr>
            <a:xfrm>
              <a:off x="1674084" y="3214987"/>
              <a:ext cx="219646" cy="173489"/>
            </a:xfrm>
            <a:custGeom>
              <a:rect b="b" l="l" r="r" t="t"/>
              <a:pathLst>
                <a:path extrusionOk="0" h="197" w="249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77"/>
            <p:cNvSpPr/>
            <p:nvPr/>
          </p:nvSpPr>
          <p:spPr>
            <a:xfrm>
              <a:off x="1995010" y="3754076"/>
              <a:ext cx="212501" cy="180938"/>
            </a:xfrm>
            <a:custGeom>
              <a:rect b="b" l="l" r="r" t="t"/>
              <a:pathLst>
                <a:path extrusionOk="0" h="205" w="241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77"/>
            <p:cNvSpPr/>
            <p:nvPr/>
          </p:nvSpPr>
          <p:spPr>
            <a:xfrm>
              <a:off x="2220560" y="3214987"/>
              <a:ext cx="173666" cy="219422"/>
            </a:xfrm>
            <a:custGeom>
              <a:rect b="b" l="l" r="r" t="t"/>
              <a:pathLst>
                <a:path extrusionOk="0" h="249" w="197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77"/>
            <p:cNvSpPr/>
            <p:nvPr/>
          </p:nvSpPr>
          <p:spPr>
            <a:xfrm>
              <a:off x="2214346" y="3400890"/>
              <a:ext cx="179880" cy="213215"/>
            </a:xfrm>
            <a:custGeom>
              <a:rect b="b" l="l" r="r" t="t"/>
              <a:pathLst>
                <a:path extrusionOk="0" h="242" w="204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77"/>
            <p:cNvSpPr/>
            <p:nvPr/>
          </p:nvSpPr>
          <p:spPr>
            <a:xfrm>
              <a:off x="1814198" y="3754076"/>
              <a:ext cx="213433" cy="180938"/>
            </a:xfrm>
            <a:custGeom>
              <a:rect b="b" l="l" r="r" t="t"/>
              <a:pathLst>
                <a:path extrusionOk="0" h="205" w="242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77"/>
            <p:cNvSpPr/>
            <p:nvPr/>
          </p:nvSpPr>
          <p:spPr>
            <a:xfrm>
              <a:off x="2214346" y="3580587"/>
              <a:ext cx="179880" cy="213215"/>
            </a:xfrm>
            <a:custGeom>
              <a:rect b="b" l="l" r="r" t="t"/>
              <a:pathLst>
                <a:path extrusionOk="0" h="242" w="204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77"/>
            <p:cNvSpPr/>
            <p:nvPr/>
          </p:nvSpPr>
          <p:spPr>
            <a:xfrm>
              <a:off x="2174890" y="3760283"/>
              <a:ext cx="219335" cy="174731"/>
            </a:xfrm>
            <a:custGeom>
              <a:rect b="b" l="l" r="r" t="t"/>
              <a:pathLst>
                <a:path extrusionOk="0" h="198" w="249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9" name="Google Shape;1809;p77"/>
          <p:cNvGrpSpPr/>
          <p:nvPr/>
        </p:nvGrpSpPr>
        <p:grpSpPr>
          <a:xfrm>
            <a:off x="1138094" y="2257421"/>
            <a:ext cx="445578" cy="445773"/>
            <a:chOff x="557511" y="3214925"/>
            <a:chExt cx="719836" cy="720150"/>
          </a:xfrm>
        </p:grpSpPr>
        <p:sp>
          <p:nvSpPr>
            <p:cNvPr id="1810" name="Google Shape;1810;p77"/>
            <p:cNvSpPr/>
            <p:nvPr/>
          </p:nvSpPr>
          <p:spPr>
            <a:xfrm>
              <a:off x="557511" y="3214925"/>
              <a:ext cx="434543" cy="347863"/>
            </a:xfrm>
            <a:custGeom>
              <a:rect b="b" l="l" r="r" t="t"/>
              <a:pathLst>
                <a:path extrusionOk="0" h="412" w="515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77"/>
            <p:cNvSpPr/>
            <p:nvPr/>
          </p:nvSpPr>
          <p:spPr>
            <a:xfrm>
              <a:off x="929646" y="3214925"/>
              <a:ext cx="347700" cy="434664"/>
            </a:xfrm>
            <a:custGeom>
              <a:rect b="b" l="l" r="r" t="t"/>
              <a:pathLst>
                <a:path extrusionOk="0" h="515" w="412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77"/>
            <p:cNvSpPr/>
            <p:nvPr/>
          </p:nvSpPr>
          <p:spPr>
            <a:xfrm>
              <a:off x="557511" y="3500411"/>
              <a:ext cx="347040" cy="434664"/>
            </a:xfrm>
            <a:custGeom>
              <a:rect b="b" l="l" r="r" t="t"/>
              <a:pathLst>
                <a:path extrusionOk="0" h="515" w="411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p77"/>
            <p:cNvSpPr/>
            <p:nvPr/>
          </p:nvSpPr>
          <p:spPr>
            <a:xfrm>
              <a:off x="842804" y="3588202"/>
              <a:ext cx="434543" cy="346873"/>
            </a:xfrm>
            <a:custGeom>
              <a:rect b="b" l="l" r="r" t="t"/>
              <a:pathLst>
                <a:path extrusionOk="0" h="411" w="515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4" name="Google Shape;1814;p77"/>
          <p:cNvGrpSpPr/>
          <p:nvPr/>
        </p:nvGrpSpPr>
        <p:grpSpPr>
          <a:xfrm>
            <a:off x="1081977" y="3693756"/>
            <a:ext cx="445905" cy="400522"/>
            <a:chOff x="1147762" y="1131887"/>
            <a:chExt cx="5137150" cy="4619626"/>
          </a:xfrm>
        </p:grpSpPr>
        <p:sp>
          <p:nvSpPr>
            <p:cNvPr id="1815" name="Google Shape;1815;p77"/>
            <p:cNvSpPr/>
            <p:nvPr/>
          </p:nvSpPr>
          <p:spPr>
            <a:xfrm>
              <a:off x="1147762" y="2425700"/>
              <a:ext cx="2505075" cy="3325813"/>
            </a:xfrm>
            <a:custGeom>
              <a:rect b="b" l="l" r="r" t="t"/>
              <a:pathLst>
                <a:path extrusionOk="0" h="751" w="566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p77"/>
            <p:cNvSpPr/>
            <p:nvPr/>
          </p:nvSpPr>
          <p:spPr>
            <a:xfrm>
              <a:off x="2617787" y="3519487"/>
              <a:ext cx="3667125" cy="2232024"/>
            </a:xfrm>
            <a:custGeom>
              <a:rect b="b" l="l" r="r" t="t"/>
              <a:pathLst>
                <a:path extrusionOk="0" h="504" w="829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77"/>
            <p:cNvSpPr/>
            <p:nvPr/>
          </p:nvSpPr>
          <p:spPr>
            <a:xfrm>
              <a:off x="2449512" y="1131887"/>
              <a:ext cx="3167061" cy="3259137"/>
            </a:xfrm>
            <a:custGeom>
              <a:rect b="b" l="l" r="r" t="t"/>
              <a:pathLst>
                <a:path extrusionOk="0" h="736" w="716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8" name="Google Shape;1818;p77"/>
          <p:cNvGrpSpPr/>
          <p:nvPr/>
        </p:nvGrpSpPr>
        <p:grpSpPr>
          <a:xfrm>
            <a:off x="1879306" y="3687410"/>
            <a:ext cx="445901" cy="413282"/>
            <a:chOff x="1570037" y="1341437"/>
            <a:chExt cx="4943475" cy="4576762"/>
          </a:xfrm>
        </p:grpSpPr>
        <p:sp>
          <p:nvSpPr>
            <p:cNvPr id="1819" name="Google Shape;1819;p77"/>
            <p:cNvSpPr/>
            <p:nvPr/>
          </p:nvSpPr>
          <p:spPr>
            <a:xfrm>
              <a:off x="4814887" y="3284537"/>
              <a:ext cx="1673225" cy="1187450"/>
            </a:xfrm>
            <a:custGeom>
              <a:rect b="b" l="l" r="r" t="t"/>
              <a:pathLst>
                <a:path extrusionOk="0" h="270" w="381">
                  <a:moveTo>
                    <a:pt x="295" y="270"/>
                  </a:moveTo>
                  <a:cubicBezTo>
                    <a:pt x="336" y="270"/>
                    <a:pt x="381" y="237"/>
                    <a:pt x="360" y="184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80" y="270"/>
                    <a:pt x="80" y="270"/>
                    <a:pt x="80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0"/>
                    <a:pt x="0" y="270"/>
                    <a:pt x="0" y="270"/>
                  </a:cubicBezTo>
                  <a:lnTo>
                    <a:pt x="295" y="27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p77"/>
            <p:cNvSpPr/>
            <p:nvPr/>
          </p:nvSpPr>
          <p:spPr>
            <a:xfrm>
              <a:off x="2355850" y="4164012"/>
              <a:ext cx="1208087" cy="1560512"/>
            </a:xfrm>
            <a:custGeom>
              <a:rect b="b" l="l" r="r" t="t"/>
              <a:pathLst>
                <a:path extrusionOk="0" h="355" w="275">
                  <a:moveTo>
                    <a:pt x="275" y="70"/>
                  </a:moveTo>
                  <a:cubicBezTo>
                    <a:pt x="128" y="70"/>
                    <a:pt x="128" y="70"/>
                    <a:pt x="128" y="7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" y="256"/>
                    <a:pt x="20" y="256"/>
                    <a:pt x="20" y="256"/>
                  </a:cubicBezTo>
                  <a:cubicBezTo>
                    <a:pt x="0" y="291"/>
                    <a:pt x="5" y="346"/>
                    <a:pt x="62" y="354"/>
                  </a:cubicBezTo>
                  <a:cubicBezTo>
                    <a:pt x="62" y="355"/>
                    <a:pt x="62" y="355"/>
                    <a:pt x="62" y="355"/>
                  </a:cubicBezTo>
                  <a:cubicBezTo>
                    <a:pt x="275" y="355"/>
                    <a:pt x="275" y="355"/>
                    <a:pt x="275" y="355"/>
                  </a:cubicBezTo>
                  <a:lnTo>
                    <a:pt x="275" y="7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p77"/>
            <p:cNvSpPr/>
            <p:nvPr/>
          </p:nvSpPr>
          <p:spPr>
            <a:xfrm>
              <a:off x="2636837" y="1443037"/>
              <a:ext cx="1581150" cy="1635125"/>
            </a:xfrm>
            <a:custGeom>
              <a:rect b="b" l="l" r="r" t="t"/>
              <a:pathLst>
                <a:path extrusionOk="0" h="372" w="360">
                  <a:moveTo>
                    <a:pt x="213" y="58"/>
                  </a:moveTo>
                  <a:cubicBezTo>
                    <a:pt x="192" y="23"/>
                    <a:pt x="142" y="0"/>
                    <a:pt x="106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60" y="314"/>
                    <a:pt x="360" y="314"/>
                    <a:pt x="360" y="314"/>
                  </a:cubicBezTo>
                  <a:cubicBezTo>
                    <a:pt x="360" y="314"/>
                    <a:pt x="360" y="314"/>
                    <a:pt x="360" y="314"/>
                  </a:cubicBezTo>
                  <a:lnTo>
                    <a:pt x="213" y="5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77"/>
            <p:cNvSpPr/>
            <p:nvPr/>
          </p:nvSpPr>
          <p:spPr>
            <a:xfrm>
              <a:off x="1570037" y="3162300"/>
              <a:ext cx="1800225" cy="2562225"/>
            </a:xfrm>
            <a:custGeom>
              <a:rect b="b" l="l" r="r" t="t"/>
              <a:pathLst>
                <a:path extrusionOk="0" h="583" w="410">
                  <a:moveTo>
                    <a:pt x="410" y="206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0" y="258"/>
                    <a:pt x="0" y="302"/>
                    <a:pt x="20" y="337"/>
                  </a:cubicBezTo>
                  <a:cubicBezTo>
                    <a:pt x="129" y="526"/>
                    <a:pt x="129" y="526"/>
                    <a:pt x="129" y="526"/>
                  </a:cubicBezTo>
                  <a:cubicBezTo>
                    <a:pt x="150" y="561"/>
                    <a:pt x="188" y="583"/>
                    <a:pt x="228" y="583"/>
                  </a:cubicBezTo>
                  <a:cubicBezTo>
                    <a:pt x="241" y="583"/>
                    <a:pt x="241" y="583"/>
                    <a:pt x="241" y="583"/>
                  </a:cubicBezTo>
                  <a:cubicBezTo>
                    <a:pt x="241" y="582"/>
                    <a:pt x="241" y="582"/>
                    <a:pt x="241" y="582"/>
                  </a:cubicBezTo>
                  <a:cubicBezTo>
                    <a:pt x="184" y="574"/>
                    <a:pt x="179" y="519"/>
                    <a:pt x="199" y="484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72" y="185"/>
                    <a:pt x="372" y="185"/>
                    <a:pt x="372" y="185"/>
                  </a:cubicBezTo>
                  <a:lnTo>
                    <a:pt x="410" y="206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77"/>
            <p:cNvSpPr/>
            <p:nvPr/>
          </p:nvSpPr>
          <p:spPr>
            <a:xfrm>
              <a:off x="3101975" y="1341437"/>
              <a:ext cx="2481262" cy="1855787"/>
            </a:xfrm>
            <a:custGeom>
              <a:rect b="b" l="l" r="r" t="t"/>
              <a:pathLst>
                <a:path extrusionOk="0" h="422" w="565">
                  <a:moveTo>
                    <a:pt x="526" y="238"/>
                  </a:moveTo>
                  <a:cubicBezTo>
                    <a:pt x="421" y="57"/>
                    <a:pt x="421" y="57"/>
                    <a:pt x="421" y="57"/>
                  </a:cubicBezTo>
                  <a:cubicBezTo>
                    <a:pt x="401" y="21"/>
                    <a:pt x="363" y="0"/>
                    <a:pt x="32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5" y="0"/>
                    <a:pt x="27" y="21"/>
                    <a:pt x="7" y="5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6" y="23"/>
                    <a:pt x="86" y="46"/>
                    <a:pt x="107" y="81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468" y="422"/>
                    <a:pt x="468" y="422"/>
                    <a:pt x="468" y="422"/>
                  </a:cubicBezTo>
                  <a:cubicBezTo>
                    <a:pt x="565" y="216"/>
                    <a:pt x="565" y="216"/>
                    <a:pt x="565" y="216"/>
                  </a:cubicBezTo>
                  <a:lnTo>
                    <a:pt x="526" y="238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p77"/>
            <p:cNvSpPr/>
            <p:nvPr/>
          </p:nvSpPr>
          <p:spPr>
            <a:xfrm>
              <a:off x="4019550" y="4094162"/>
              <a:ext cx="2493962" cy="1824037"/>
            </a:xfrm>
            <a:custGeom>
              <a:rect b="b" l="l" r="r" t="t"/>
              <a:pathLst>
                <a:path extrusionOk="0" h="415" w="568">
                  <a:moveTo>
                    <a:pt x="547" y="11"/>
                  </a:moveTo>
                  <a:cubicBezTo>
                    <a:pt x="541" y="0"/>
                    <a:pt x="541" y="0"/>
                    <a:pt x="541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2" y="53"/>
                    <a:pt x="517" y="86"/>
                    <a:pt x="476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31" y="371"/>
                    <a:pt x="131" y="371"/>
                    <a:pt x="131" y="371"/>
                  </a:cubicBezTo>
                  <a:cubicBezTo>
                    <a:pt x="340" y="371"/>
                    <a:pt x="340" y="371"/>
                    <a:pt x="340" y="371"/>
                  </a:cubicBezTo>
                  <a:cubicBezTo>
                    <a:pt x="380" y="371"/>
                    <a:pt x="418" y="349"/>
                    <a:pt x="438" y="314"/>
                  </a:cubicBezTo>
                  <a:cubicBezTo>
                    <a:pt x="547" y="125"/>
                    <a:pt x="547" y="125"/>
                    <a:pt x="547" y="125"/>
                  </a:cubicBezTo>
                  <a:cubicBezTo>
                    <a:pt x="568" y="90"/>
                    <a:pt x="568" y="46"/>
                    <a:pt x="547" y="1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5" name="Google Shape;1825;p77"/>
          <p:cNvGrpSpPr/>
          <p:nvPr/>
        </p:nvGrpSpPr>
        <p:grpSpPr>
          <a:xfrm>
            <a:off x="4364629" y="3671511"/>
            <a:ext cx="441332" cy="445721"/>
            <a:chOff x="5770007" y="5489899"/>
            <a:chExt cx="712976" cy="720067"/>
          </a:xfrm>
        </p:grpSpPr>
        <p:sp>
          <p:nvSpPr>
            <p:cNvPr id="1826" name="Google Shape;1826;p77"/>
            <p:cNvSpPr/>
            <p:nvPr/>
          </p:nvSpPr>
          <p:spPr>
            <a:xfrm>
              <a:off x="6229483" y="5489899"/>
              <a:ext cx="253500" cy="25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77"/>
            <p:cNvSpPr/>
            <p:nvPr/>
          </p:nvSpPr>
          <p:spPr>
            <a:xfrm>
              <a:off x="5770007" y="5489899"/>
              <a:ext cx="252900" cy="255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p77"/>
            <p:cNvSpPr/>
            <p:nvPr/>
          </p:nvSpPr>
          <p:spPr>
            <a:xfrm>
              <a:off x="6229483" y="5954666"/>
              <a:ext cx="253500" cy="255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77"/>
            <p:cNvSpPr/>
            <p:nvPr/>
          </p:nvSpPr>
          <p:spPr>
            <a:xfrm>
              <a:off x="5770007" y="5954666"/>
              <a:ext cx="252900" cy="25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77"/>
            <p:cNvSpPr/>
            <p:nvPr/>
          </p:nvSpPr>
          <p:spPr>
            <a:xfrm>
              <a:off x="6011100" y="5535496"/>
              <a:ext cx="228017" cy="163872"/>
            </a:xfrm>
            <a:custGeom>
              <a:rect b="b" l="l" r="r" t="t"/>
              <a:pathLst>
                <a:path extrusionOk="0" h="258" w="362">
                  <a:moveTo>
                    <a:pt x="362" y="0"/>
                  </a:moveTo>
                  <a:cubicBezTo>
                    <a:pt x="220" y="71"/>
                    <a:pt x="142" y="71"/>
                    <a:pt x="0" y="0"/>
                  </a:cubicBezTo>
                  <a:cubicBezTo>
                    <a:pt x="26" y="37"/>
                    <a:pt x="41" y="81"/>
                    <a:pt x="41" y="129"/>
                  </a:cubicBezTo>
                  <a:cubicBezTo>
                    <a:pt x="41" y="177"/>
                    <a:pt x="26" y="222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2"/>
                    <a:pt x="321" y="177"/>
                    <a:pt x="321" y="129"/>
                  </a:cubicBezTo>
                  <a:cubicBezTo>
                    <a:pt x="321" y="81"/>
                    <a:pt x="336" y="37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77"/>
            <p:cNvSpPr/>
            <p:nvPr/>
          </p:nvSpPr>
          <p:spPr>
            <a:xfrm>
              <a:off x="6011100" y="6000263"/>
              <a:ext cx="228017" cy="164103"/>
            </a:xfrm>
            <a:custGeom>
              <a:rect b="b" l="l" r="r" t="t"/>
              <a:pathLst>
                <a:path extrusionOk="0" h="258" w="362">
                  <a:moveTo>
                    <a:pt x="321" y="129"/>
                  </a:moveTo>
                  <a:cubicBezTo>
                    <a:pt x="321" y="81"/>
                    <a:pt x="336" y="36"/>
                    <a:pt x="362" y="0"/>
                  </a:cubicBezTo>
                  <a:cubicBezTo>
                    <a:pt x="220" y="70"/>
                    <a:pt x="142" y="70"/>
                    <a:pt x="0" y="0"/>
                  </a:cubicBezTo>
                  <a:cubicBezTo>
                    <a:pt x="26" y="36"/>
                    <a:pt x="41" y="81"/>
                    <a:pt x="41" y="129"/>
                  </a:cubicBezTo>
                  <a:cubicBezTo>
                    <a:pt x="41" y="177"/>
                    <a:pt x="26" y="221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1"/>
                    <a:pt x="321" y="177"/>
                    <a:pt x="321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77"/>
            <p:cNvSpPr/>
            <p:nvPr/>
          </p:nvSpPr>
          <p:spPr>
            <a:xfrm>
              <a:off x="5814051" y="5734318"/>
              <a:ext cx="162411" cy="230995"/>
            </a:xfrm>
            <a:custGeom>
              <a:rect b="b" l="l" r="r" t="t"/>
              <a:pathLst>
                <a:path extrusionOk="0" h="363" w="258">
                  <a:moveTo>
                    <a:pt x="0" y="363"/>
                  </a:moveTo>
                  <a:cubicBezTo>
                    <a:pt x="36" y="337"/>
                    <a:pt x="81" y="322"/>
                    <a:pt x="129" y="322"/>
                  </a:cubicBezTo>
                  <a:cubicBezTo>
                    <a:pt x="177" y="322"/>
                    <a:pt x="221" y="337"/>
                    <a:pt x="258" y="363"/>
                  </a:cubicBezTo>
                  <a:cubicBezTo>
                    <a:pt x="188" y="221"/>
                    <a:pt x="188" y="142"/>
                    <a:pt x="258" y="0"/>
                  </a:cubicBezTo>
                  <a:cubicBezTo>
                    <a:pt x="221" y="26"/>
                    <a:pt x="177" y="41"/>
                    <a:pt x="129" y="41"/>
                  </a:cubicBezTo>
                  <a:cubicBezTo>
                    <a:pt x="81" y="41"/>
                    <a:pt x="36" y="26"/>
                    <a:pt x="0" y="0"/>
                  </a:cubicBezTo>
                  <a:cubicBezTo>
                    <a:pt x="70" y="142"/>
                    <a:pt x="70" y="221"/>
                    <a:pt x="0" y="3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p77"/>
            <p:cNvSpPr/>
            <p:nvPr/>
          </p:nvSpPr>
          <p:spPr>
            <a:xfrm>
              <a:off x="6273756" y="5735013"/>
              <a:ext cx="162411" cy="230300"/>
            </a:xfrm>
            <a:custGeom>
              <a:rect b="b" l="l" r="r" t="t"/>
              <a:pathLst>
                <a:path extrusionOk="0" h="362" w="258">
                  <a:moveTo>
                    <a:pt x="258" y="0"/>
                  </a:moveTo>
                  <a:cubicBezTo>
                    <a:pt x="222" y="25"/>
                    <a:pt x="177" y="40"/>
                    <a:pt x="129" y="40"/>
                  </a:cubicBezTo>
                  <a:cubicBezTo>
                    <a:pt x="81" y="40"/>
                    <a:pt x="37" y="25"/>
                    <a:pt x="0" y="0"/>
                  </a:cubicBezTo>
                  <a:cubicBezTo>
                    <a:pt x="70" y="142"/>
                    <a:pt x="70" y="220"/>
                    <a:pt x="0" y="362"/>
                  </a:cubicBezTo>
                  <a:cubicBezTo>
                    <a:pt x="37" y="336"/>
                    <a:pt x="81" y="321"/>
                    <a:pt x="129" y="321"/>
                  </a:cubicBezTo>
                  <a:cubicBezTo>
                    <a:pt x="177" y="321"/>
                    <a:pt x="222" y="336"/>
                    <a:pt x="258" y="362"/>
                  </a:cubicBezTo>
                  <a:cubicBezTo>
                    <a:pt x="188" y="220"/>
                    <a:pt x="188" y="142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4" name="Google Shape;1834;p77"/>
          <p:cNvGrpSpPr/>
          <p:nvPr/>
        </p:nvGrpSpPr>
        <p:grpSpPr>
          <a:xfrm>
            <a:off x="5157420" y="3693981"/>
            <a:ext cx="445651" cy="400824"/>
            <a:chOff x="7050768" y="5526199"/>
            <a:chExt cx="719953" cy="647534"/>
          </a:xfrm>
        </p:grpSpPr>
        <p:sp>
          <p:nvSpPr>
            <p:cNvPr id="1835" name="Google Shape;1835;p77"/>
            <p:cNvSpPr/>
            <p:nvPr/>
          </p:nvSpPr>
          <p:spPr>
            <a:xfrm>
              <a:off x="7465241" y="5526199"/>
              <a:ext cx="168000" cy="168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p77"/>
            <p:cNvSpPr/>
            <p:nvPr/>
          </p:nvSpPr>
          <p:spPr>
            <a:xfrm>
              <a:off x="7189726" y="5526199"/>
              <a:ext cx="168000" cy="168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p77"/>
            <p:cNvSpPr/>
            <p:nvPr/>
          </p:nvSpPr>
          <p:spPr>
            <a:xfrm>
              <a:off x="7465241" y="6004833"/>
              <a:ext cx="168000" cy="168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77"/>
            <p:cNvSpPr/>
            <p:nvPr/>
          </p:nvSpPr>
          <p:spPr>
            <a:xfrm>
              <a:off x="7602721" y="5765701"/>
              <a:ext cx="168000" cy="168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77"/>
            <p:cNvSpPr/>
            <p:nvPr/>
          </p:nvSpPr>
          <p:spPr>
            <a:xfrm>
              <a:off x="7050768" y="5765701"/>
              <a:ext cx="168600" cy="168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p77"/>
            <p:cNvSpPr/>
            <p:nvPr/>
          </p:nvSpPr>
          <p:spPr>
            <a:xfrm>
              <a:off x="7189726" y="6004833"/>
              <a:ext cx="168000" cy="168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p77"/>
            <p:cNvSpPr/>
            <p:nvPr/>
          </p:nvSpPr>
          <p:spPr>
            <a:xfrm>
              <a:off x="7134476" y="5655289"/>
              <a:ext cx="139512" cy="149620"/>
            </a:xfrm>
            <a:custGeom>
              <a:rect b="b" l="l" r="r" t="t"/>
              <a:pathLst>
                <a:path extrusionOk="0" h="328" w="306">
                  <a:moveTo>
                    <a:pt x="305" y="101"/>
                  </a:moveTo>
                  <a:cubicBezTo>
                    <a:pt x="231" y="101"/>
                    <a:pt x="166" y="61"/>
                    <a:pt x="132" y="0"/>
                  </a:cubicBezTo>
                  <a:cubicBezTo>
                    <a:pt x="140" y="114"/>
                    <a:pt x="103" y="178"/>
                    <a:pt x="0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75" y="227"/>
                    <a:pt x="140" y="268"/>
                    <a:pt x="174" y="328"/>
                  </a:cubicBezTo>
                  <a:cubicBezTo>
                    <a:pt x="166" y="214"/>
                    <a:pt x="203" y="151"/>
                    <a:pt x="306" y="101"/>
                  </a:cubicBezTo>
                  <a:cubicBezTo>
                    <a:pt x="306" y="101"/>
                    <a:pt x="305" y="101"/>
                    <a:pt x="30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77"/>
            <p:cNvSpPr/>
            <p:nvPr/>
          </p:nvSpPr>
          <p:spPr>
            <a:xfrm>
              <a:off x="7351783" y="5564482"/>
              <a:ext cx="119371" cy="92287"/>
            </a:xfrm>
            <a:custGeom>
              <a:rect b="b" l="l" r="r" t="t"/>
              <a:pathLst>
                <a:path extrusionOk="0" h="202" w="262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5"/>
                    <a:pt x="95" y="65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8"/>
                    <a:pt x="167" y="138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77"/>
            <p:cNvSpPr/>
            <p:nvPr/>
          </p:nvSpPr>
          <p:spPr>
            <a:xfrm>
              <a:off x="7548579" y="5894792"/>
              <a:ext cx="138958" cy="149249"/>
            </a:xfrm>
            <a:custGeom>
              <a:rect b="b" l="l" r="r" t="t"/>
              <a:pathLst>
                <a:path extrusionOk="0" h="327" w="305">
                  <a:moveTo>
                    <a:pt x="304" y="101"/>
                  </a:moveTo>
                  <a:cubicBezTo>
                    <a:pt x="230" y="101"/>
                    <a:pt x="165" y="60"/>
                    <a:pt x="131" y="0"/>
                  </a:cubicBezTo>
                  <a:cubicBezTo>
                    <a:pt x="139" y="114"/>
                    <a:pt x="103" y="177"/>
                    <a:pt x="0" y="227"/>
                  </a:cubicBezTo>
                  <a:cubicBezTo>
                    <a:pt x="1" y="227"/>
                    <a:pt x="1" y="227"/>
                    <a:pt x="2" y="227"/>
                  </a:cubicBezTo>
                  <a:cubicBezTo>
                    <a:pt x="76" y="227"/>
                    <a:pt x="140" y="267"/>
                    <a:pt x="175" y="327"/>
                  </a:cubicBezTo>
                  <a:cubicBezTo>
                    <a:pt x="166" y="214"/>
                    <a:pt x="203" y="151"/>
                    <a:pt x="305" y="101"/>
                  </a:cubicBezTo>
                  <a:cubicBezTo>
                    <a:pt x="305" y="101"/>
                    <a:pt x="304" y="101"/>
                    <a:pt x="30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77"/>
            <p:cNvSpPr/>
            <p:nvPr/>
          </p:nvSpPr>
          <p:spPr>
            <a:xfrm>
              <a:off x="7548579" y="5655844"/>
              <a:ext cx="138958" cy="149065"/>
            </a:xfrm>
            <a:custGeom>
              <a:rect b="b" l="l" r="r" t="t"/>
              <a:pathLst>
                <a:path extrusionOk="0" h="327" w="305">
                  <a:moveTo>
                    <a:pt x="131" y="327"/>
                  </a:moveTo>
                  <a:cubicBezTo>
                    <a:pt x="165" y="267"/>
                    <a:pt x="230" y="226"/>
                    <a:pt x="304" y="226"/>
                  </a:cubicBezTo>
                  <a:cubicBezTo>
                    <a:pt x="304" y="226"/>
                    <a:pt x="305" y="226"/>
                    <a:pt x="305" y="226"/>
                  </a:cubicBezTo>
                  <a:cubicBezTo>
                    <a:pt x="203" y="176"/>
                    <a:pt x="166" y="113"/>
                    <a:pt x="175" y="0"/>
                  </a:cubicBezTo>
                  <a:cubicBezTo>
                    <a:pt x="140" y="60"/>
                    <a:pt x="76" y="100"/>
                    <a:pt x="2" y="100"/>
                  </a:cubicBezTo>
                  <a:cubicBezTo>
                    <a:pt x="1" y="100"/>
                    <a:pt x="1" y="100"/>
                    <a:pt x="0" y="100"/>
                  </a:cubicBezTo>
                  <a:cubicBezTo>
                    <a:pt x="103" y="150"/>
                    <a:pt x="139" y="213"/>
                    <a:pt x="131" y="3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p77"/>
            <p:cNvSpPr/>
            <p:nvPr/>
          </p:nvSpPr>
          <p:spPr>
            <a:xfrm>
              <a:off x="7134476" y="5894792"/>
              <a:ext cx="139512" cy="149620"/>
            </a:xfrm>
            <a:custGeom>
              <a:rect b="b" l="l" r="r" t="t"/>
              <a:pathLst>
                <a:path extrusionOk="0" h="328" w="306">
                  <a:moveTo>
                    <a:pt x="132" y="328"/>
                  </a:moveTo>
                  <a:cubicBezTo>
                    <a:pt x="166" y="267"/>
                    <a:pt x="231" y="227"/>
                    <a:pt x="305" y="227"/>
                  </a:cubicBezTo>
                  <a:cubicBezTo>
                    <a:pt x="305" y="227"/>
                    <a:pt x="306" y="227"/>
                    <a:pt x="306" y="227"/>
                  </a:cubicBezTo>
                  <a:cubicBezTo>
                    <a:pt x="203" y="177"/>
                    <a:pt x="166" y="114"/>
                    <a:pt x="174" y="0"/>
                  </a:cubicBezTo>
                  <a:cubicBezTo>
                    <a:pt x="140" y="60"/>
                    <a:pt x="75" y="101"/>
                    <a:pt x="1" y="101"/>
                  </a:cubicBezTo>
                  <a:cubicBezTo>
                    <a:pt x="1" y="101"/>
                    <a:pt x="1" y="101"/>
                    <a:pt x="0" y="101"/>
                  </a:cubicBezTo>
                  <a:cubicBezTo>
                    <a:pt x="103" y="150"/>
                    <a:pt x="140" y="214"/>
                    <a:pt x="132" y="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77"/>
            <p:cNvSpPr/>
            <p:nvPr/>
          </p:nvSpPr>
          <p:spPr>
            <a:xfrm>
              <a:off x="7351783" y="6043117"/>
              <a:ext cx="119371" cy="92102"/>
            </a:xfrm>
            <a:custGeom>
              <a:rect b="b" l="l" r="r" t="t"/>
              <a:pathLst>
                <a:path extrusionOk="0" h="202" w="262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4"/>
                    <a:pt x="95" y="64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7"/>
                    <a:pt x="167" y="137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7" name="Google Shape;1847;p77"/>
          <p:cNvGrpSpPr/>
          <p:nvPr/>
        </p:nvGrpSpPr>
        <p:grpSpPr>
          <a:xfrm>
            <a:off x="6751936" y="3694051"/>
            <a:ext cx="445681" cy="400651"/>
            <a:chOff x="9626723" y="5526313"/>
            <a:chExt cx="720002" cy="647256"/>
          </a:xfrm>
        </p:grpSpPr>
        <p:sp>
          <p:nvSpPr>
            <p:cNvPr id="1848" name="Google Shape;1848;p77"/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77"/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77"/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77"/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p77"/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p77"/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77"/>
            <p:cNvSpPr/>
            <p:nvPr/>
          </p:nvSpPr>
          <p:spPr>
            <a:xfrm>
              <a:off x="10198227" y="5672808"/>
              <a:ext cx="47838" cy="83066"/>
            </a:xfrm>
            <a:custGeom>
              <a:rect b="b" l="l" r="r" t="t"/>
              <a:pathLst>
                <a:path extrusionOk="0" h="163" w="94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77"/>
            <p:cNvSpPr/>
            <p:nvPr/>
          </p:nvSpPr>
          <p:spPr>
            <a:xfrm>
              <a:off x="10197835" y="5944589"/>
              <a:ext cx="48230" cy="83066"/>
            </a:xfrm>
            <a:custGeom>
              <a:rect b="b" l="l" r="r" t="t"/>
              <a:pathLst>
                <a:path extrusionOk="0" h="163" w="95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p77"/>
            <p:cNvSpPr/>
            <p:nvPr/>
          </p:nvSpPr>
          <p:spPr>
            <a:xfrm>
              <a:off x="9938649" y="6122111"/>
              <a:ext cx="96263" cy="4124"/>
            </a:xfrm>
            <a:custGeom>
              <a:rect b="b" l="l" r="r" t="t"/>
              <a:pathLst>
                <a:path extrusionOk="0" h="8" w="189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p77"/>
            <p:cNvSpPr/>
            <p:nvPr/>
          </p:nvSpPr>
          <p:spPr>
            <a:xfrm>
              <a:off x="9728084" y="5944196"/>
              <a:ext cx="47838" cy="83066"/>
            </a:xfrm>
            <a:custGeom>
              <a:rect b="b" l="l" r="r" t="t"/>
              <a:pathLst>
                <a:path extrusionOk="0" h="163" w="94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77"/>
            <p:cNvSpPr/>
            <p:nvPr/>
          </p:nvSpPr>
          <p:spPr>
            <a:xfrm>
              <a:off x="9728084" y="5672219"/>
              <a:ext cx="48230" cy="83066"/>
            </a:xfrm>
            <a:custGeom>
              <a:rect b="b" l="l" r="r" t="t"/>
              <a:pathLst>
                <a:path extrusionOk="0" h="163" w="95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77"/>
            <p:cNvSpPr/>
            <p:nvPr/>
          </p:nvSpPr>
          <p:spPr>
            <a:xfrm>
              <a:off x="9939237" y="5573835"/>
              <a:ext cx="96263" cy="4124"/>
            </a:xfrm>
            <a:custGeom>
              <a:rect b="b" l="l" r="r" t="t"/>
              <a:pathLst>
                <a:path extrusionOk="0" h="8" w="189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0" name="Google Shape;1860;p77"/>
          <p:cNvGrpSpPr/>
          <p:nvPr/>
        </p:nvGrpSpPr>
        <p:grpSpPr>
          <a:xfrm>
            <a:off x="7549176" y="3671488"/>
            <a:ext cx="445582" cy="445743"/>
            <a:chOff x="10914672" y="5489861"/>
            <a:chExt cx="719842" cy="720102"/>
          </a:xfrm>
        </p:grpSpPr>
        <p:sp>
          <p:nvSpPr>
            <p:cNvPr id="1861" name="Google Shape;1861;p77"/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77"/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77"/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77"/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77"/>
            <p:cNvSpPr/>
            <p:nvPr/>
          </p:nvSpPr>
          <p:spPr>
            <a:xfrm>
              <a:off x="11595623" y="5710038"/>
              <a:ext cx="28649" cy="276082"/>
            </a:xfrm>
            <a:custGeom>
              <a:rect b="b" l="l" r="r" t="t"/>
              <a:pathLst>
                <a:path extrusionOk="0" h="376" w="39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77"/>
            <p:cNvSpPr/>
            <p:nvPr/>
          </p:nvSpPr>
          <p:spPr>
            <a:xfrm>
              <a:off x="11138826" y="6170527"/>
              <a:ext cx="275351" cy="29145"/>
            </a:xfrm>
            <a:custGeom>
              <a:rect b="b" l="l" r="r" t="t"/>
              <a:pathLst>
                <a:path extrusionOk="0" h="40" w="375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77"/>
            <p:cNvSpPr/>
            <p:nvPr/>
          </p:nvSpPr>
          <p:spPr>
            <a:xfrm>
              <a:off x="10925018" y="5713747"/>
              <a:ext cx="28649" cy="275287"/>
            </a:xfrm>
            <a:custGeom>
              <a:rect b="b" l="l" r="r" t="t"/>
              <a:pathLst>
                <a:path extrusionOk="0" h="375" w="39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p77"/>
            <p:cNvSpPr/>
            <p:nvPr/>
          </p:nvSpPr>
          <p:spPr>
            <a:xfrm>
              <a:off x="11135112" y="5499930"/>
              <a:ext cx="275351" cy="28880"/>
            </a:xfrm>
            <a:custGeom>
              <a:rect b="b" l="l" r="r" t="t"/>
              <a:pathLst>
                <a:path extrusionOk="0" h="39" w="375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p77"/>
            <p:cNvSpPr/>
            <p:nvPr/>
          </p:nvSpPr>
          <p:spPr>
            <a:xfrm>
              <a:off x="11578115" y="5950881"/>
              <a:ext cx="52789" cy="38948"/>
            </a:xfrm>
            <a:custGeom>
              <a:rect b="b" l="l" r="r" t="t"/>
              <a:pathLst>
                <a:path extrusionOk="0" h="147" w="199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77"/>
            <p:cNvSpPr/>
            <p:nvPr/>
          </p:nvSpPr>
          <p:spPr>
            <a:xfrm>
              <a:off x="11135112" y="6152776"/>
              <a:ext cx="38199" cy="52991"/>
            </a:xfrm>
            <a:custGeom>
              <a:rect b="b" l="l" r="r" t="t"/>
              <a:pathLst>
                <a:path extrusionOk="0" h="200" w="144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p77"/>
            <p:cNvSpPr/>
            <p:nvPr/>
          </p:nvSpPr>
          <p:spPr>
            <a:xfrm>
              <a:off x="10918386" y="5710038"/>
              <a:ext cx="53054" cy="38154"/>
            </a:xfrm>
            <a:custGeom>
              <a:rect b="b" l="l" r="r" t="t"/>
              <a:pathLst>
                <a:path extrusionOk="0" h="144" w="20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p77"/>
            <p:cNvSpPr/>
            <p:nvPr/>
          </p:nvSpPr>
          <p:spPr>
            <a:xfrm>
              <a:off x="11375979" y="5493571"/>
              <a:ext cx="38199" cy="52726"/>
            </a:xfrm>
            <a:custGeom>
              <a:rect b="b" l="l" r="r" t="t"/>
              <a:pathLst>
                <a:path extrusionOk="0" h="199" w="144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3" name="Google Shape;1873;p77"/>
          <p:cNvGrpSpPr/>
          <p:nvPr/>
        </p:nvGrpSpPr>
        <p:grpSpPr>
          <a:xfrm>
            <a:off x="5954636" y="3681752"/>
            <a:ext cx="445821" cy="425246"/>
            <a:chOff x="8338678" y="5506443"/>
            <a:chExt cx="720227" cy="686988"/>
          </a:xfrm>
        </p:grpSpPr>
        <p:sp>
          <p:nvSpPr>
            <p:cNvPr id="1874" name="Google Shape;1874;p77"/>
            <p:cNvSpPr/>
            <p:nvPr/>
          </p:nvSpPr>
          <p:spPr>
            <a:xfrm>
              <a:off x="8706181" y="5506443"/>
              <a:ext cx="230803" cy="263259"/>
            </a:xfrm>
            <a:custGeom>
              <a:rect b="b" l="l" r="r" t="t"/>
              <a:pathLst>
                <a:path extrusionOk="0" h="432" w="378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p77"/>
            <p:cNvSpPr/>
            <p:nvPr/>
          </p:nvSpPr>
          <p:spPr>
            <a:xfrm>
              <a:off x="8460817" y="5506443"/>
              <a:ext cx="230586" cy="263259"/>
            </a:xfrm>
            <a:custGeom>
              <a:rect b="b" l="l" r="r" t="t"/>
              <a:pathLst>
                <a:path extrusionOk="0" h="432" w="378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p77"/>
            <p:cNvSpPr/>
            <p:nvPr/>
          </p:nvSpPr>
          <p:spPr>
            <a:xfrm>
              <a:off x="8338678" y="5718525"/>
              <a:ext cx="230151" cy="262608"/>
            </a:xfrm>
            <a:custGeom>
              <a:rect b="b" l="l" r="r" t="t"/>
              <a:pathLst>
                <a:path extrusionOk="0" h="431" w="377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p77"/>
            <p:cNvSpPr/>
            <p:nvPr/>
          </p:nvSpPr>
          <p:spPr>
            <a:xfrm>
              <a:off x="8828754" y="5718525"/>
              <a:ext cx="230151" cy="262608"/>
            </a:xfrm>
            <a:custGeom>
              <a:rect b="b" l="l" r="r" t="t"/>
              <a:pathLst>
                <a:path extrusionOk="0" h="431" w="377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p77"/>
            <p:cNvSpPr/>
            <p:nvPr/>
          </p:nvSpPr>
          <p:spPr>
            <a:xfrm>
              <a:off x="8706181" y="5930607"/>
              <a:ext cx="230803" cy="262825"/>
            </a:xfrm>
            <a:custGeom>
              <a:rect b="b" l="l" r="r" t="t"/>
              <a:pathLst>
                <a:path extrusionOk="0" h="431" w="378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p77"/>
            <p:cNvSpPr/>
            <p:nvPr/>
          </p:nvSpPr>
          <p:spPr>
            <a:xfrm>
              <a:off x="8460817" y="5930607"/>
              <a:ext cx="230586" cy="262825"/>
            </a:xfrm>
            <a:custGeom>
              <a:rect b="b" l="l" r="r" t="t"/>
              <a:pathLst>
                <a:path extrusionOk="0" h="431" w="378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0" name="Google Shape;1880;p77"/>
          <p:cNvGrpSpPr/>
          <p:nvPr/>
        </p:nvGrpSpPr>
        <p:grpSpPr>
          <a:xfrm>
            <a:off x="2676293" y="3736342"/>
            <a:ext cx="1336824" cy="316035"/>
            <a:chOff x="3042485" y="5594633"/>
            <a:chExt cx="2159652" cy="510557"/>
          </a:xfrm>
        </p:grpSpPr>
        <p:sp>
          <p:nvSpPr>
            <p:cNvPr id="1881" name="Google Shape;1881;p77"/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p77"/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p77"/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p77"/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p77"/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6" name="Google Shape;1886;p77"/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p77"/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p77"/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p77"/>
            <p:cNvSpPr/>
            <p:nvPr/>
          </p:nvSpPr>
          <p:spPr>
            <a:xfrm>
              <a:off x="3210195" y="5762654"/>
              <a:ext cx="174555" cy="174555"/>
            </a:xfrm>
            <a:custGeom>
              <a:rect b="b" l="l" r="r" t="t"/>
              <a:pathLst>
                <a:path extrusionOk="0" h="217" w="217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p77"/>
            <p:cNvSpPr/>
            <p:nvPr/>
          </p:nvSpPr>
          <p:spPr>
            <a:xfrm>
              <a:off x="3485252" y="5762654"/>
              <a:ext cx="174244" cy="174555"/>
            </a:xfrm>
            <a:custGeom>
              <a:rect b="b" l="l" r="r" t="t"/>
              <a:pathLst>
                <a:path extrusionOk="0" h="217" w="217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p77"/>
            <p:cNvSpPr/>
            <p:nvPr/>
          </p:nvSpPr>
          <p:spPr>
            <a:xfrm>
              <a:off x="3760620" y="5762654"/>
              <a:ext cx="173622" cy="174555"/>
            </a:xfrm>
            <a:custGeom>
              <a:rect b="b" l="l" r="r" t="t"/>
              <a:pathLst>
                <a:path extrusionOk="0" h="217" w="216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p77"/>
            <p:cNvSpPr/>
            <p:nvPr/>
          </p:nvSpPr>
          <p:spPr>
            <a:xfrm>
              <a:off x="4035365" y="5762654"/>
              <a:ext cx="173622" cy="174555"/>
            </a:xfrm>
            <a:custGeom>
              <a:rect b="b" l="l" r="r" t="t"/>
              <a:pathLst>
                <a:path extrusionOk="0" h="217" w="216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p77"/>
            <p:cNvSpPr/>
            <p:nvPr/>
          </p:nvSpPr>
          <p:spPr>
            <a:xfrm>
              <a:off x="4310111" y="5762654"/>
              <a:ext cx="173622" cy="174555"/>
            </a:xfrm>
            <a:custGeom>
              <a:rect b="b" l="l" r="r" t="t"/>
              <a:pathLst>
                <a:path extrusionOk="0" h="217" w="216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77"/>
            <p:cNvSpPr/>
            <p:nvPr/>
          </p:nvSpPr>
          <p:spPr>
            <a:xfrm>
              <a:off x="4585167" y="5762654"/>
              <a:ext cx="174244" cy="174555"/>
            </a:xfrm>
            <a:custGeom>
              <a:rect b="b" l="l" r="r" t="t"/>
              <a:pathLst>
                <a:path extrusionOk="0" h="217" w="217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p77"/>
            <p:cNvSpPr/>
            <p:nvPr/>
          </p:nvSpPr>
          <p:spPr>
            <a:xfrm>
              <a:off x="4859913" y="5762654"/>
              <a:ext cx="174244" cy="174555"/>
            </a:xfrm>
            <a:custGeom>
              <a:rect b="b" l="l" r="r" t="t"/>
              <a:pathLst>
                <a:path extrusionOk="0" h="217" w="217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6" name="Google Shape;1896;p77"/>
          <p:cNvGrpSpPr/>
          <p:nvPr/>
        </p:nvGrpSpPr>
        <p:grpSpPr>
          <a:xfrm>
            <a:off x="1879183" y="4379878"/>
            <a:ext cx="445738" cy="442950"/>
            <a:chOff x="1442627" y="5710929"/>
            <a:chExt cx="594318" cy="590600"/>
          </a:xfrm>
        </p:grpSpPr>
        <p:sp>
          <p:nvSpPr>
            <p:cNvPr id="1897" name="Google Shape;1897;p77"/>
            <p:cNvSpPr/>
            <p:nvPr/>
          </p:nvSpPr>
          <p:spPr>
            <a:xfrm>
              <a:off x="1442627" y="5710929"/>
              <a:ext cx="594318" cy="405222"/>
            </a:xfrm>
            <a:custGeom>
              <a:rect b="b" l="l" r="r" t="t"/>
              <a:pathLst>
                <a:path extrusionOk="0" h="500" w="734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p77"/>
            <p:cNvSpPr/>
            <p:nvPr/>
          </p:nvSpPr>
          <p:spPr>
            <a:xfrm>
              <a:off x="1442627" y="6116151"/>
              <a:ext cx="349820" cy="97191"/>
            </a:xfrm>
            <a:custGeom>
              <a:rect b="b" l="l" r="r" t="t"/>
              <a:pathLst>
                <a:path extrusionOk="0" h="313" w="1126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p77"/>
            <p:cNvSpPr/>
            <p:nvPr/>
          </p:nvSpPr>
          <p:spPr>
            <a:xfrm>
              <a:off x="1573731" y="6152482"/>
              <a:ext cx="218715" cy="60861"/>
            </a:xfrm>
            <a:custGeom>
              <a:rect b="b" l="l" r="r" t="t"/>
              <a:pathLst>
                <a:path extrusionOk="0" h="196" w="704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77"/>
            <p:cNvSpPr/>
            <p:nvPr/>
          </p:nvSpPr>
          <p:spPr>
            <a:xfrm>
              <a:off x="1573731" y="6213343"/>
              <a:ext cx="109358" cy="88186"/>
            </a:xfrm>
            <a:custGeom>
              <a:rect b="b" l="l" r="r" t="t"/>
              <a:pathLst>
                <a:path extrusionOk="0" h="284" w="352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1" name="Google Shape;1901;p77"/>
          <p:cNvGrpSpPr/>
          <p:nvPr/>
        </p:nvGrpSpPr>
        <p:grpSpPr>
          <a:xfrm>
            <a:off x="6788033" y="4378458"/>
            <a:ext cx="373053" cy="445791"/>
            <a:chOff x="8095060" y="5664590"/>
            <a:chExt cx="497404" cy="594389"/>
          </a:xfrm>
        </p:grpSpPr>
        <p:grpSp>
          <p:nvGrpSpPr>
            <p:cNvPr id="1902" name="Google Shape;1902;p77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903" name="Google Shape;1903;p77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rect b="b" l="l" r="r" t="t"/>
                <a:pathLst>
                  <a:path extrusionOk="0" h="1166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4" name="Google Shape;1904;p77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5" name="Google Shape;1905;p77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6" name="Google Shape;1906;p77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907" name="Google Shape;1907;p77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rect b="b" l="l" r="r" t="t"/>
                <a:pathLst>
                  <a:path extrusionOk="0" h="1165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8" name="Google Shape;1908;p77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9" name="Google Shape;1909;p77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0" name="Google Shape;1910;p77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911" name="Google Shape;1911;p77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rect b="b" l="l" r="r" t="t"/>
                <a:pathLst>
                  <a:path extrusionOk="0" h="1165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2" name="Google Shape;1912;p77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rect b="b" l="l" r="r" t="t"/>
                <a:pathLst>
                  <a:path extrusionOk="0" h="778" w="117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3" name="Google Shape;1913;p77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rect b="b" l="l" r="r" t="t"/>
                <a:pathLst>
                  <a:path extrusionOk="0" h="778" w="117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4" name="Google Shape;1914;p77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1915" name="Google Shape;1915;p77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rect b="b" l="l" r="r" t="t"/>
                <a:pathLst>
                  <a:path extrusionOk="0" h="1166" w="234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6" name="Google Shape;1916;p77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rect b="b" l="l" r="r" t="t"/>
                <a:pathLst>
                  <a:path extrusionOk="0" h="780" w="117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7" name="Google Shape;1917;p77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rect b="b" l="l" r="r" t="t"/>
                <a:pathLst>
                  <a:path extrusionOk="0" h="780" w="117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18" name="Google Shape;1918;p77"/>
          <p:cNvGrpSpPr/>
          <p:nvPr/>
        </p:nvGrpSpPr>
        <p:grpSpPr>
          <a:xfrm>
            <a:off x="2870825" y="4378486"/>
            <a:ext cx="557162" cy="445734"/>
            <a:chOff x="4607809" y="5664627"/>
            <a:chExt cx="742883" cy="594312"/>
          </a:xfrm>
        </p:grpSpPr>
        <p:sp>
          <p:nvSpPr>
            <p:cNvPr id="1919" name="Google Shape;1919;p77"/>
            <p:cNvSpPr/>
            <p:nvPr/>
          </p:nvSpPr>
          <p:spPr>
            <a:xfrm>
              <a:off x="4607809" y="5824234"/>
              <a:ext cx="185166" cy="401151"/>
            </a:xfrm>
            <a:custGeom>
              <a:rect b="b" l="l" r="r" t="t"/>
              <a:pathLst>
                <a:path extrusionOk="0" h="2355" w="1083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77"/>
            <p:cNvSpPr/>
            <p:nvPr/>
          </p:nvSpPr>
          <p:spPr>
            <a:xfrm>
              <a:off x="4792974" y="5771259"/>
              <a:ext cx="185850" cy="454126"/>
            </a:xfrm>
            <a:custGeom>
              <a:rect b="b" l="l" r="r" t="t"/>
              <a:pathLst>
                <a:path extrusionOk="0" h="2666" w="1087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77"/>
            <p:cNvSpPr/>
            <p:nvPr/>
          </p:nvSpPr>
          <p:spPr>
            <a:xfrm>
              <a:off x="4978822" y="5717602"/>
              <a:ext cx="185679" cy="507784"/>
            </a:xfrm>
            <a:custGeom>
              <a:rect b="b" l="l" r="r" t="t"/>
              <a:pathLst>
                <a:path extrusionOk="0" h="2981" w="1086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p77"/>
            <p:cNvSpPr/>
            <p:nvPr/>
          </p:nvSpPr>
          <p:spPr>
            <a:xfrm>
              <a:off x="5164499" y="5664627"/>
              <a:ext cx="185166" cy="560759"/>
            </a:xfrm>
            <a:custGeom>
              <a:rect b="b" l="l" r="r" t="t"/>
              <a:pathLst>
                <a:path extrusionOk="0" h="3292" w="1083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p77"/>
            <p:cNvSpPr/>
            <p:nvPr/>
          </p:nvSpPr>
          <p:spPr>
            <a:xfrm>
              <a:off x="4607809" y="6225382"/>
              <a:ext cx="237484" cy="33556"/>
            </a:xfrm>
            <a:custGeom>
              <a:rect b="b" l="l" r="r" t="t"/>
              <a:pathLst>
                <a:path extrusionOk="0" h="197" w="1389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77"/>
            <p:cNvSpPr/>
            <p:nvPr/>
          </p:nvSpPr>
          <p:spPr>
            <a:xfrm>
              <a:off x="4792974" y="6225382"/>
              <a:ext cx="185850" cy="33556"/>
            </a:xfrm>
            <a:custGeom>
              <a:rect b="b" l="l" r="r" t="t"/>
              <a:pathLst>
                <a:path extrusionOk="0" h="197" w="1087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p77"/>
            <p:cNvSpPr/>
            <p:nvPr/>
          </p:nvSpPr>
          <p:spPr>
            <a:xfrm>
              <a:off x="5112694" y="6225382"/>
              <a:ext cx="237997" cy="33556"/>
            </a:xfrm>
            <a:custGeom>
              <a:rect b="b" l="l" r="r" t="t"/>
              <a:pathLst>
                <a:path extrusionOk="0" h="197" w="1392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6" name="Google Shape;1926;p77"/>
            <p:cNvSpPr/>
            <p:nvPr/>
          </p:nvSpPr>
          <p:spPr>
            <a:xfrm>
              <a:off x="4978822" y="6225382"/>
              <a:ext cx="186192" cy="33556"/>
            </a:xfrm>
            <a:custGeom>
              <a:rect b="b" l="l" r="r" t="t"/>
              <a:pathLst>
                <a:path extrusionOk="0" h="197" w="1089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7" name="Google Shape;1927;p77"/>
          <p:cNvGrpSpPr/>
          <p:nvPr/>
        </p:nvGrpSpPr>
        <p:grpSpPr>
          <a:xfrm>
            <a:off x="3973890" y="4378543"/>
            <a:ext cx="1079865" cy="445620"/>
            <a:chOff x="2571250" y="5664711"/>
            <a:chExt cx="1439820" cy="594160"/>
          </a:xfrm>
        </p:grpSpPr>
        <p:sp>
          <p:nvSpPr>
            <p:cNvPr id="1928" name="Google Shape;1928;p77"/>
            <p:cNvSpPr/>
            <p:nvPr/>
          </p:nvSpPr>
          <p:spPr>
            <a:xfrm>
              <a:off x="2751485" y="5699308"/>
              <a:ext cx="179409" cy="510050"/>
            </a:xfrm>
            <a:custGeom>
              <a:rect b="b" l="l" r="r" t="t"/>
              <a:pathLst>
                <a:path extrusionOk="0" h="813" w="287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9" name="Google Shape;1929;p77"/>
            <p:cNvSpPr/>
            <p:nvPr/>
          </p:nvSpPr>
          <p:spPr>
            <a:xfrm>
              <a:off x="2765747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0" name="Google Shape;1930;p77"/>
            <p:cNvSpPr/>
            <p:nvPr/>
          </p:nvSpPr>
          <p:spPr>
            <a:xfrm>
              <a:off x="2930895" y="5732455"/>
              <a:ext cx="180236" cy="476902"/>
            </a:xfrm>
            <a:custGeom>
              <a:rect b="b" l="l" r="r" t="t"/>
              <a:pathLst>
                <a:path extrusionOk="0" h="760" w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1" name="Google Shape;1931;p77"/>
            <p:cNvSpPr/>
            <p:nvPr/>
          </p:nvSpPr>
          <p:spPr>
            <a:xfrm>
              <a:off x="2945363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2" name="Google Shape;1932;p77"/>
            <p:cNvSpPr/>
            <p:nvPr/>
          </p:nvSpPr>
          <p:spPr>
            <a:xfrm>
              <a:off x="3111130" y="5756280"/>
              <a:ext cx="180030" cy="453078"/>
            </a:xfrm>
            <a:custGeom>
              <a:rect b="b" l="l" r="r" t="t"/>
              <a:pathLst>
                <a:path extrusionOk="0" h="722" w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p77"/>
            <p:cNvSpPr/>
            <p:nvPr/>
          </p:nvSpPr>
          <p:spPr>
            <a:xfrm>
              <a:off x="3125392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4" name="Google Shape;1934;p77"/>
            <p:cNvSpPr/>
            <p:nvPr/>
          </p:nvSpPr>
          <p:spPr>
            <a:xfrm>
              <a:off x="3291159" y="5756280"/>
              <a:ext cx="180030" cy="453078"/>
            </a:xfrm>
            <a:custGeom>
              <a:rect b="b" l="l" r="r" t="t"/>
              <a:pathLst>
                <a:path extrusionOk="0" h="722" w="288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5" name="Google Shape;1935;p77"/>
            <p:cNvSpPr/>
            <p:nvPr/>
          </p:nvSpPr>
          <p:spPr>
            <a:xfrm>
              <a:off x="3305628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p77"/>
            <p:cNvSpPr/>
            <p:nvPr/>
          </p:nvSpPr>
          <p:spPr>
            <a:xfrm>
              <a:off x="3471189" y="5732455"/>
              <a:ext cx="180236" cy="476902"/>
            </a:xfrm>
            <a:custGeom>
              <a:rect b="b" l="l" r="r" t="t"/>
              <a:pathLst>
                <a:path extrusionOk="0" h="760" w="288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p77"/>
            <p:cNvSpPr/>
            <p:nvPr/>
          </p:nvSpPr>
          <p:spPr>
            <a:xfrm>
              <a:off x="3485657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p77"/>
            <p:cNvSpPr/>
            <p:nvPr/>
          </p:nvSpPr>
          <p:spPr>
            <a:xfrm>
              <a:off x="3651425" y="5699308"/>
              <a:ext cx="179409" cy="510050"/>
            </a:xfrm>
            <a:custGeom>
              <a:rect b="b" l="l" r="r" t="t"/>
              <a:pathLst>
                <a:path extrusionOk="0" h="813" w="287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p77"/>
            <p:cNvSpPr/>
            <p:nvPr/>
          </p:nvSpPr>
          <p:spPr>
            <a:xfrm>
              <a:off x="3665893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p77"/>
            <p:cNvSpPr/>
            <p:nvPr/>
          </p:nvSpPr>
          <p:spPr>
            <a:xfrm>
              <a:off x="3830834" y="5664711"/>
              <a:ext cx="180236" cy="544646"/>
            </a:xfrm>
            <a:custGeom>
              <a:rect b="b" l="l" r="r" t="t"/>
              <a:pathLst>
                <a:path extrusionOk="0" h="868" w="288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1" name="Google Shape;1941;p77"/>
            <p:cNvSpPr/>
            <p:nvPr/>
          </p:nvSpPr>
          <p:spPr>
            <a:xfrm>
              <a:off x="3845302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2" name="Google Shape;1942;p77"/>
            <p:cNvSpPr/>
            <p:nvPr/>
          </p:nvSpPr>
          <p:spPr>
            <a:xfrm>
              <a:off x="2571250" y="5664711"/>
              <a:ext cx="180236" cy="544646"/>
            </a:xfrm>
            <a:custGeom>
              <a:rect b="b" l="l" r="r" t="t"/>
              <a:pathLst>
                <a:path extrusionOk="0" h="868" w="288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3" name="Google Shape;1943;p77"/>
            <p:cNvSpPr/>
            <p:nvPr/>
          </p:nvSpPr>
          <p:spPr>
            <a:xfrm>
              <a:off x="2585718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p77"/>
            <p:cNvSpPr/>
            <p:nvPr/>
          </p:nvSpPr>
          <p:spPr>
            <a:xfrm>
              <a:off x="2571250" y="6209358"/>
              <a:ext cx="365226" cy="49514"/>
            </a:xfrm>
            <a:custGeom>
              <a:rect b="b" l="l" r="r" t="t"/>
              <a:pathLst>
                <a:path extrusionOk="0" h="239" w="1767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p77"/>
            <p:cNvSpPr/>
            <p:nvPr/>
          </p:nvSpPr>
          <p:spPr>
            <a:xfrm>
              <a:off x="2751485" y="6209358"/>
              <a:ext cx="303218" cy="49514"/>
            </a:xfrm>
            <a:custGeom>
              <a:rect b="b" l="l" r="r" t="t"/>
              <a:pathLst>
                <a:path extrusionOk="0" h="239" w="1467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6" name="Google Shape;1946;p77"/>
            <p:cNvSpPr/>
            <p:nvPr/>
          </p:nvSpPr>
          <p:spPr>
            <a:xfrm>
              <a:off x="2930895" y="6209358"/>
              <a:ext cx="242037" cy="49514"/>
            </a:xfrm>
            <a:custGeom>
              <a:rect b="b" l="l" r="r" t="t"/>
              <a:pathLst>
                <a:path extrusionOk="0" h="239" w="1171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7" name="Google Shape;1947;p77"/>
            <p:cNvSpPr/>
            <p:nvPr/>
          </p:nvSpPr>
          <p:spPr>
            <a:xfrm>
              <a:off x="3111130" y="6209358"/>
              <a:ext cx="180029" cy="49514"/>
            </a:xfrm>
            <a:custGeom>
              <a:rect b="b" l="l" r="r" t="t"/>
              <a:pathLst>
                <a:path extrusionOk="0" h="239" w="871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p77"/>
            <p:cNvSpPr/>
            <p:nvPr/>
          </p:nvSpPr>
          <p:spPr>
            <a:xfrm>
              <a:off x="3291159" y="6209358"/>
              <a:ext cx="180029" cy="49514"/>
            </a:xfrm>
            <a:custGeom>
              <a:rect b="b" l="l" r="r" t="t"/>
              <a:pathLst>
                <a:path extrusionOk="0" h="239" w="871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9" name="Google Shape;1949;p77"/>
            <p:cNvSpPr/>
            <p:nvPr/>
          </p:nvSpPr>
          <p:spPr>
            <a:xfrm>
              <a:off x="3409388" y="6209358"/>
              <a:ext cx="242037" cy="49514"/>
            </a:xfrm>
            <a:custGeom>
              <a:rect b="b" l="l" r="r" t="t"/>
              <a:pathLst>
                <a:path extrusionOk="0" h="239" w="1171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0" name="Google Shape;1950;p77"/>
            <p:cNvSpPr/>
            <p:nvPr/>
          </p:nvSpPr>
          <p:spPr>
            <a:xfrm>
              <a:off x="3527616" y="6209358"/>
              <a:ext cx="303218" cy="49514"/>
            </a:xfrm>
            <a:custGeom>
              <a:rect b="b" l="l" r="r" t="t"/>
              <a:pathLst>
                <a:path extrusionOk="0" h="239" w="1467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p77"/>
            <p:cNvSpPr/>
            <p:nvPr/>
          </p:nvSpPr>
          <p:spPr>
            <a:xfrm>
              <a:off x="3645844" y="6209358"/>
              <a:ext cx="365226" cy="49514"/>
            </a:xfrm>
            <a:custGeom>
              <a:rect b="b" l="l" r="r" t="t"/>
              <a:pathLst>
                <a:path extrusionOk="0" h="239" w="1767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2" name="Google Shape;1952;p77"/>
          <p:cNvGrpSpPr/>
          <p:nvPr/>
        </p:nvGrpSpPr>
        <p:grpSpPr>
          <a:xfrm>
            <a:off x="5599659" y="4378335"/>
            <a:ext cx="642470" cy="446036"/>
            <a:chOff x="6332670" y="5663946"/>
            <a:chExt cx="856627" cy="594715"/>
          </a:xfrm>
        </p:grpSpPr>
        <p:grpSp>
          <p:nvGrpSpPr>
            <p:cNvPr id="1953" name="Google Shape;1953;p77"/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954" name="Google Shape;1954;p77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rect b="b" l="l" r="r" t="t"/>
                <a:pathLst>
                  <a:path extrusionOk="0" h="384" w="1658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5" name="Google Shape;1955;p77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rect b="b" l="l" r="r" t="t"/>
                <a:pathLst>
                  <a:path extrusionOk="0" h="197" w="196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6" name="Google Shape;1956;p77"/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957" name="Google Shape;1957;p77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rect b="b" l="l" r="r" t="t"/>
                <a:pathLst>
                  <a:path extrusionOk="0" h="384" w="1658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8" name="Google Shape;1958;p77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rect b="b" l="l" r="r" t="t"/>
                <a:pathLst>
                  <a:path extrusionOk="0" h="197" w="196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9" name="Google Shape;1959;p77"/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960" name="Google Shape;1960;p77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rect b="b" l="l" r="r" t="t"/>
                <a:pathLst>
                  <a:path extrusionOk="0" h="384" w="1658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1" name="Google Shape;1961;p77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rect b="b" l="l" r="r" t="t"/>
                <a:pathLst>
                  <a:path extrusionOk="0" h="197" w="196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62" name="Google Shape;1962;p77"/>
          <p:cNvSpPr txBox="1"/>
          <p:nvPr>
            <p:ph idx="4294967295" type="title"/>
          </p:nvPr>
        </p:nvSpPr>
        <p:spPr>
          <a:xfrm>
            <a:off x="855300" y="249075"/>
            <a:ext cx="7433400" cy="39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DIAGRAMS AND INFOGRAPHICS</a:t>
            </a:r>
            <a:endParaRPr sz="2000"/>
          </a:p>
        </p:txBody>
      </p:sp>
      <p:sp>
        <p:nvSpPr>
          <p:cNvPr id="1963" name="Google Shape;1963;p7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78"/>
          <p:cNvSpPr txBox="1"/>
          <p:nvPr/>
        </p:nvSpPr>
        <p:spPr>
          <a:xfrm>
            <a:off x="1112900" y="914275"/>
            <a:ext cx="6676800" cy="13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Now you can use any emoji as an icon!</a:t>
            </a:r>
            <a:endParaRPr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of course it resizes without losing quality and you can change the color.</a:t>
            </a:r>
            <a:endParaRPr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How? Follow Google instructions </a:t>
            </a:r>
            <a:r>
              <a:rPr lang="en" u="sng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https://twitter.com/googledocs/status/730087240156643328</a:t>
            </a:r>
            <a:endParaRPr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69" name="Google Shape;1969;p78"/>
          <p:cNvSpPr txBox="1"/>
          <p:nvPr/>
        </p:nvSpPr>
        <p:spPr>
          <a:xfrm>
            <a:off x="1112900" y="2374250"/>
            <a:ext cx="7327500" cy="25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✋👆👉👍👤👦👧👨👩👪💃🏃💑❤😂😉😋😒😭👶😸🐟🍒🍔💣📌📖🔨🎃🎈🎨🏈🏰🌏🔌🔑</a:t>
            </a:r>
            <a:r>
              <a:rPr lang="en" sz="2400">
                <a:solidFill>
                  <a:srgbClr val="FFFFFF"/>
                </a:solidFill>
                <a:highlight>
                  <a:schemeClr val="accent4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and many more...</a:t>
            </a:r>
            <a:endParaRPr sz="2400">
              <a:solidFill>
                <a:srgbClr val="FFFFFF"/>
              </a:solidFill>
              <a:highlight>
                <a:schemeClr val="accent4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70" name="Google Shape;1970;p7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CEF6"/>
                </a:solidFill>
              </a:rPr>
              <a:t>‹#›</a:t>
            </a:fld>
            <a:endParaRPr>
              <a:solidFill>
                <a:srgbClr val="00CEF6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74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5" name="Google Shape;1975;p7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6" name="Google Shape;1976;p79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77" name="Google Shape;1977;p79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1978" name="Google Shape;1978;p79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979" name="Google Shape;1979;p79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980" name="Google Shape;1980;p79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981" name="Google Shape;1981;p79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982" name="Google Shape;1982;p79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983" name="Google Shape;1983;p79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rect b="b" l="l" r="r" t="t"/>
                <a:pathLst>
                  <a:path extrusionOk="0" h="5928" w="6674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984" name="Google Shape;1984;p79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985" name="Google Shape;1985;p79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986" name="Google Shape;1986;p79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987" name="Google Shape;1987;p79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988" name="Google Shape;1988;p79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989" name="Google Shape;1989;p79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rect b="b" l="l" r="r" t="t"/>
                <a:pathLst>
                  <a:path extrusionOk="0" h="5929" w="7439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1990" name="Google Shape;1990;p7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9"/>
          <p:cNvSpPr txBox="1"/>
          <p:nvPr>
            <p:ph type="title"/>
          </p:nvPr>
        </p:nvSpPr>
        <p:spPr>
          <a:xfrm>
            <a:off x="1047750" y="218125"/>
            <a:ext cx="6996600" cy="69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Primary Reading Grade 1</a:t>
            </a:r>
            <a:endParaRPr sz="3000"/>
          </a:p>
        </p:txBody>
      </p:sp>
      <p:sp>
        <p:nvSpPr>
          <p:cNvPr id="515" name="Google Shape;515;p1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6" name="Google Shape;5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450" y="1006575"/>
            <a:ext cx="7523226" cy="33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2" name="Google Shape;5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838" y="913225"/>
            <a:ext cx="5925224" cy="382674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0"/>
          <p:cNvSpPr txBox="1"/>
          <p:nvPr>
            <p:ph type="title"/>
          </p:nvPr>
        </p:nvSpPr>
        <p:spPr>
          <a:xfrm>
            <a:off x="1047750" y="142125"/>
            <a:ext cx="6996600" cy="5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Reading Grades 2-8</a:t>
            </a:r>
            <a:endParaRPr sz="3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1"/>
          <p:cNvSpPr txBox="1"/>
          <p:nvPr>
            <p:ph type="title"/>
          </p:nvPr>
        </p:nvSpPr>
        <p:spPr>
          <a:xfrm>
            <a:off x="1047750" y="304900"/>
            <a:ext cx="6996600" cy="68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Grade 2</a:t>
            </a:r>
            <a:endParaRPr sz="3000"/>
          </a:p>
        </p:txBody>
      </p:sp>
      <p:sp>
        <p:nvSpPr>
          <p:cNvPr id="529" name="Google Shape;529;p2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0" name="Google Shape;5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975" y="1118100"/>
            <a:ext cx="7751979" cy="348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Quince template">
  <a:themeElements>
    <a:clrScheme name="Custom 347">
      <a:dk1>
        <a:srgbClr val="28324A"/>
      </a:dk1>
      <a:lt1>
        <a:srgbClr val="FFFFFF"/>
      </a:lt1>
      <a:dk2>
        <a:srgbClr val="707685"/>
      </a:dk2>
      <a:lt2>
        <a:srgbClr val="E5E5E5"/>
      </a:lt2>
      <a:accent1>
        <a:srgbClr val="00CEF6"/>
      </a:accent1>
      <a:accent2>
        <a:srgbClr val="3C78D8"/>
      </a:accent2>
      <a:accent3>
        <a:srgbClr val="00A7C8"/>
      </a:accent3>
      <a:accent4>
        <a:srgbClr val="8EC400"/>
      </a:accent4>
      <a:accent5>
        <a:srgbClr val="AFF000"/>
      </a:accent5>
      <a:accent6>
        <a:srgbClr val="7F7F7F"/>
      </a:accent6>
      <a:hlink>
        <a:srgbClr val="28324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